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1"/>
  </p:notesMasterIdLst>
  <p:handoutMasterIdLst>
    <p:handoutMasterId r:id="rId32"/>
  </p:handoutMasterIdLst>
  <p:sldIdLst>
    <p:sldId id="260" r:id="rId2"/>
    <p:sldId id="264" r:id="rId3"/>
    <p:sldId id="265" r:id="rId4"/>
    <p:sldId id="271" r:id="rId5"/>
    <p:sldId id="272" r:id="rId6"/>
    <p:sldId id="273" r:id="rId7"/>
    <p:sldId id="274" r:id="rId8"/>
    <p:sldId id="275" r:id="rId9"/>
    <p:sldId id="276" r:id="rId10"/>
    <p:sldId id="277" r:id="rId11"/>
    <p:sldId id="278" r:id="rId12"/>
    <p:sldId id="279" r:id="rId13"/>
    <p:sldId id="280" r:id="rId14"/>
    <p:sldId id="281" r:id="rId15"/>
    <p:sldId id="266" r:id="rId16"/>
    <p:sldId id="282" r:id="rId17"/>
    <p:sldId id="283" r:id="rId18"/>
    <p:sldId id="284" r:id="rId19"/>
    <p:sldId id="285" r:id="rId20"/>
    <p:sldId id="286" r:id="rId21"/>
    <p:sldId id="267" r:id="rId22"/>
    <p:sldId id="287" r:id="rId23"/>
    <p:sldId id="288" r:id="rId24"/>
    <p:sldId id="289" r:id="rId25"/>
    <p:sldId id="290" r:id="rId26"/>
    <p:sldId id="291" r:id="rId27"/>
    <p:sldId id="268" r:id="rId28"/>
    <p:sldId id="269" r:id="rId29"/>
    <p:sldId id="292" r:id="rId3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B0012"/>
    <a:srgbClr val="9A00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9E2BC30-9662-4D5C-8C17-9092555351B9}" v="1930" dt="2024-05-27T12:31:55.299"/>
    <p1510:client id="{DDDF4805-1EB6-4B1B-B705-3CB82B25D943}" v="3317" dt="2024-05-26T17:57:56.00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52" d="100"/>
          <a:sy n="152" d="100"/>
        </p:scale>
        <p:origin x="604" y="104"/>
      </p:cViewPr>
      <p:guideLst/>
    </p:cSldViewPr>
  </p:slideViewPr>
  <p:notesTextViewPr>
    <p:cViewPr>
      <p:scale>
        <a:sx n="1" d="1"/>
        <a:sy n="1" d="1"/>
      </p:scale>
      <p:origin x="0" y="0"/>
    </p:cViewPr>
  </p:notesTextViewPr>
  <p:notesViewPr>
    <p:cSldViewPr snapToGrid="0">
      <p:cViewPr varScale="1">
        <p:scale>
          <a:sx n="117" d="100"/>
          <a:sy n="117" d="100"/>
        </p:scale>
        <p:origin x="5112" y="12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Xingyu Ni" userId="30288bc54fd5d009" providerId="LiveId" clId="{B2A6793A-7B93-4CAF-BF19-2A2673BA8D3C}"/>
    <pc:docChg chg="undo custSel addSld modSld modMainMaster">
      <pc:chgData name="Xingyu Ni" userId="30288bc54fd5d009" providerId="LiveId" clId="{B2A6793A-7B93-4CAF-BF19-2A2673BA8D3C}" dt="2024-03-11T17:53:00.085" v="744" actId="20577"/>
      <pc:docMkLst>
        <pc:docMk/>
      </pc:docMkLst>
      <pc:sldChg chg="modSp mod">
        <pc:chgData name="Xingyu Ni" userId="30288bc54fd5d009" providerId="LiveId" clId="{B2A6793A-7B93-4CAF-BF19-2A2673BA8D3C}" dt="2024-03-11T17:49:17.455" v="698" actId="207"/>
        <pc:sldMkLst>
          <pc:docMk/>
          <pc:sldMk cId="3484921300" sldId="264"/>
        </pc:sldMkLst>
        <pc:spChg chg="mod">
          <ac:chgData name="Xingyu Ni" userId="30288bc54fd5d009" providerId="LiveId" clId="{B2A6793A-7B93-4CAF-BF19-2A2673BA8D3C}" dt="2024-03-11T17:49:17.455" v="698" actId="207"/>
          <ac:spMkLst>
            <pc:docMk/>
            <pc:sldMk cId="3484921300" sldId="264"/>
            <ac:spMk id="3" creationId="{A55F5F21-A880-57F1-98FC-3118A51C7801}"/>
          </ac:spMkLst>
        </pc:spChg>
        <pc:spChg chg="mod">
          <ac:chgData name="Xingyu Ni" userId="30288bc54fd5d009" providerId="LiveId" clId="{B2A6793A-7B93-4CAF-BF19-2A2673BA8D3C}" dt="2024-03-11T17:48:40.301" v="678" actId="1076"/>
          <ac:spMkLst>
            <pc:docMk/>
            <pc:sldMk cId="3484921300" sldId="264"/>
            <ac:spMk id="7" creationId="{39E59713-C422-8E8B-DCD8-717DB40847A5}"/>
          </ac:spMkLst>
        </pc:spChg>
        <pc:spChg chg="mod">
          <ac:chgData name="Xingyu Ni" userId="30288bc54fd5d009" providerId="LiveId" clId="{B2A6793A-7B93-4CAF-BF19-2A2673BA8D3C}" dt="2024-03-11T17:48:40.301" v="678" actId="1076"/>
          <ac:spMkLst>
            <pc:docMk/>
            <pc:sldMk cId="3484921300" sldId="264"/>
            <ac:spMk id="12" creationId="{896834BB-5012-E864-C721-FA6EAB6A0AC8}"/>
          </ac:spMkLst>
        </pc:spChg>
        <pc:spChg chg="mod">
          <ac:chgData name="Xingyu Ni" userId="30288bc54fd5d009" providerId="LiveId" clId="{B2A6793A-7B93-4CAF-BF19-2A2673BA8D3C}" dt="2024-03-11T17:48:40.301" v="678" actId="1076"/>
          <ac:spMkLst>
            <pc:docMk/>
            <pc:sldMk cId="3484921300" sldId="264"/>
            <ac:spMk id="16" creationId="{6241F1B6-306B-79A7-A7A2-FFA8E36BEB79}"/>
          </ac:spMkLst>
        </pc:spChg>
        <pc:spChg chg="mod">
          <ac:chgData name="Xingyu Ni" userId="30288bc54fd5d009" providerId="LiveId" clId="{B2A6793A-7B93-4CAF-BF19-2A2673BA8D3C}" dt="2024-03-11T17:48:40.301" v="678" actId="1076"/>
          <ac:spMkLst>
            <pc:docMk/>
            <pc:sldMk cId="3484921300" sldId="264"/>
            <ac:spMk id="20" creationId="{2DC958A2-2751-D163-305B-FD79D7F0089C}"/>
          </ac:spMkLst>
        </pc:spChg>
        <pc:cxnChg chg="mod">
          <ac:chgData name="Xingyu Ni" userId="30288bc54fd5d009" providerId="LiveId" clId="{B2A6793A-7B93-4CAF-BF19-2A2673BA8D3C}" dt="2024-03-11T17:48:40.301" v="678" actId="1076"/>
          <ac:cxnSpMkLst>
            <pc:docMk/>
            <pc:sldMk cId="3484921300" sldId="264"/>
            <ac:cxnSpMk id="9" creationId="{2C01DCA2-72E7-72BA-8176-B9C414048B20}"/>
          </ac:cxnSpMkLst>
        </pc:cxnChg>
        <pc:cxnChg chg="mod">
          <ac:chgData name="Xingyu Ni" userId="30288bc54fd5d009" providerId="LiveId" clId="{B2A6793A-7B93-4CAF-BF19-2A2673BA8D3C}" dt="2024-03-11T17:48:40.301" v="678" actId="1076"/>
          <ac:cxnSpMkLst>
            <pc:docMk/>
            <pc:sldMk cId="3484921300" sldId="264"/>
            <ac:cxnSpMk id="10" creationId="{C6B494CE-3626-F703-7E30-BE50A2F949E4}"/>
          </ac:cxnSpMkLst>
        </pc:cxnChg>
        <pc:cxnChg chg="mod">
          <ac:chgData name="Xingyu Ni" userId="30288bc54fd5d009" providerId="LiveId" clId="{B2A6793A-7B93-4CAF-BF19-2A2673BA8D3C}" dt="2024-03-11T17:48:40.301" v="678" actId="1076"/>
          <ac:cxnSpMkLst>
            <pc:docMk/>
            <pc:sldMk cId="3484921300" sldId="264"/>
            <ac:cxnSpMk id="11" creationId="{998B7260-1FC7-D8F8-031F-1BDB86EF9C16}"/>
          </ac:cxnSpMkLst>
        </pc:cxnChg>
        <pc:cxnChg chg="mod">
          <ac:chgData name="Xingyu Ni" userId="30288bc54fd5d009" providerId="LiveId" clId="{B2A6793A-7B93-4CAF-BF19-2A2673BA8D3C}" dt="2024-03-11T17:48:40.301" v="678" actId="1076"/>
          <ac:cxnSpMkLst>
            <pc:docMk/>
            <pc:sldMk cId="3484921300" sldId="264"/>
            <ac:cxnSpMk id="13" creationId="{70A32552-B99B-0921-F2C6-49A0E6043E8D}"/>
          </ac:cxnSpMkLst>
        </pc:cxnChg>
        <pc:cxnChg chg="mod">
          <ac:chgData name="Xingyu Ni" userId="30288bc54fd5d009" providerId="LiveId" clId="{B2A6793A-7B93-4CAF-BF19-2A2673BA8D3C}" dt="2024-03-11T17:48:40.301" v="678" actId="1076"/>
          <ac:cxnSpMkLst>
            <pc:docMk/>
            <pc:sldMk cId="3484921300" sldId="264"/>
            <ac:cxnSpMk id="14" creationId="{156B9DD7-7A75-D3C8-3F58-AFDDD4E10BD1}"/>
          </ac:cxnSpMkLst>
        </pc:cxnChg>
        <pc:cxnChg chg="mod">
          <ac:chgData name="Xingyu Ni" userId="30288bc54fd5d009" providerId="LiveId" clId="{B2A6793A-7B93-4CAF-BF19-2A2673BA8D3C}" dt="2024-03-11T17:48:40.301" v="678" actId="1076"/>
          <ac:cxnSpMkLst>
            <pc:docMk/>
            <pc:sldMk cId="3484921300" sldId="264"/>
            <ac:cxnSpMk id="15" creationId="{2052001D-3EC5-D27A-9836-24DF2A5A2C30}"/>
          </ac:cxnSpMkLst>
        </pc:cxnChg>
        <pc:cxnChg chg="mod">
          <ac:chgData name="Xingyu Ni" userId="30288bc54fd5d009" providerId="LiveId" clId="{B2A6793A-7B93-4CAF-BF19-2A2673BA8D3C}" dt="2024-03-11T17:48:40.301" v="678" actId="1076"/>
          <ac:cxnSpMkLst>
            <pc:docMk/>
            <pc:sldMk cId="3484921300" sldId="264"/>
            <ac:cxnSpMk id="17" creationId="{C880B3D6-EFDB-1EEE-1BD6-94D8D7466EAE}"/>
          </ac:cxnSpMkLst>
        </pc:cxnChg>
        <pc:cxnChg chg="mod">
          <ac:chgData name="Xingyu Ni" userId="30288bc54fd5d009" providerId="LiveId" clId="{B2A6793A-7B93-4CAF-BF19-2A2673BA8D3C}" dt="2024-03-11T17:48:40.301" v="678" actId="1076"/>
          <ac:cxnSpMkLst>
            <pc:docMk/>
            <pc:sldMk cId="3484921300" sldId="264"/>
            <ac:cxnSpMk id="18" creationId="{C5F86465-E339-DB10-10B2-223D7D8DE572}"/>
          </ac:cxnSpMkLst>
        </pc:cxnChg>
        <pc:cxnChg chg="mod">
          <ac:chgData name="Xingyu Ni" userId="30288bc54fd5d009" providerId="LiveId" clId="{B2A6793A-7B93-4CAF-BF19-2A2673BA8D3C}" dt="2024-03-11T17:48:40.301" v="678" actId="1076"/>
          <ac:cxnSpMkLst>
            <pc:docMk/>
            <pc:sldMk cId="3484921300" sldId="264"/>
            <ac:cxnSpMk id="19" creationId="{4BF1A663-652E-F7A0-0DC3-D29DB9C7C0C3}"/>
          </ac:cxnSpMkLst>
        </pc:cxnChg>
        <pc:cxnChg chg="mod">
          <ac:chgData name="Xingyu Ni" userId="30288bc54fd5d009" providerId="LiveId" clId="{B2A6793A-7B93-4CAF-BF19-2A2673BA8D3C}" dt="2024-03-11T17:48:40.301" v="678" actId="1076"/>
          <ac:cxnSpMkLst>
            <pc:docMk/>
            <pc:sldMk cId="3484921300" sldId="264"/>
            <ac:cxnSpMk id="21" creationId="{3BB73C93-AE61-D719-523F-9C620057373B}"/>
          </ac:cxnSpMkLst>
        </pc:cxnChg>
        <pc:cxnChg chg="mod">
          <ac:chgData name="Xingyu Ni" userId="30288bc54fd5d009" providerId="LiveId" clId="{B2A6793A-7B93-4CAF-BF19-2A2673BA8D3C}" dt="2024-03-11T17:48:40.301" v="678" actId="1076"/>
          <ac:cxnSpMkLst>
            <pc:docMk/>
            <pc:sldMk cId="3484921300" sldId="264"/>
            <ac:cxnSpMk id="22" creationId="{012FFD35-37AF-3447-3512-E16EB59A4A70}"/>
          </ac:cxnSpMkLst>
        </pc:cxnChg>
        <pc:cxnChg chg="mod">
          <ac:chgData name="Xingyu Ni" userId="30288bc54fd5d009" providerId="LiveId" clId="{B2A6793A-7B93-4CAF-BF19-2A2673BA8D3C}" dt="2024-03-11T17:48:40.301" v="678" actId="1076"/>
          <ac:cxnSpMkLst>
            <pc:docMk/>
            <pc:sldMk cId="3484921300" sldId="264"/>
            <ac:cxnSpMk id="23" creationId="{997BF8B5-137F-50ED-67CA-3ED1314283D6}"/>
          </ac:cxnSpMkLst>
        </pc:cxnChg>
      </pc:sldChg>
      <pc:sldChg chg="modSp mod">
        <pc:chgData name="Xingyu Ni" userId="30288bc54fd5d009" providerId="LiveId" clId="{B2A6793A-7B93-4CAF-BF19-2A2673BA8D3C}" dt="2024-03-11T17:30:17.597" v="112" actId="404"/>
        <pc:sldMkLst>
          <pc:docMk/>
          <pc:sldMk cId="1835594559" sldId="265"/>
        </pc:sldMkLst>
        <pc:spChg chg="mod">
          <ac:chgData name="Xingyu Ni" userId="30288bc54fd5d009" providerId="LiveId" clId="{B2A6793A-7B93-4CAF-BF19-2A2673BA8D3C}" dt="2024-03-11T17:30:17.597" v="112" actId="404"/>
          <ac:spMkLst>
            <pc:docMk/>
            <pc:sldMk cId="1835594559" sldId="265"/>
            <ac:spMk id="3" creationId="{70481467-58DE-77A8-3656-B44BBA86F5F9}"/>
          </ac:spMkLst>
        </pc:spChg>
      </pc:sldChg>
      <pc:sldChg chg="addSp modSp mod">
        <pc:chgData name="Xingyu Ni" userId="30288bc54fd5d009" providerId="LiveId" clId="{B2A6793A-7B93-4CAF-BF19-2A2673BA8D3C}" dt="2024-03-11T17:30:34.520" v="117" actId="404"/>
        <pc:sldMkLst>
          <pc:docMk/>
          <pc:sldMk cId="1312133002" sldId="266"/>
        </pc:sldMkLst>
        <pc:spChg chg="mod">
          <ac:chgData name="Xingyu Ni" userId="30288bc54fd5d009" providerId="LiveId" clId="{B2A6793A-7B93-4CAF-BF19-2A2673BA8D3C}" dt="2024-03-11T17:30:34.520" v="117" actId="404"/>
          <ac:spMkLst>
            <pc:docMk/>
            <pc:sldMk cId="1312133002" sldId="266"/>
            <ac:spMk id="3" creationId="{A262BC7A-018C-E30F-7343-D0F923A9F3DD}"/>
          </ac:spMkLst>
        </pc:spChg>
        <pc:spChg chg="mod">
          <ac:chgData name="Xingyu Ni" userId="30288bc54fd5d009" providerId="LiveId" clId="{B2A6793A-7B93-4CAF-BF19-2A2673BA8D3C}" dt="2024-03-11T17:26:17.877" v="51" actId="164"/>
          <ac:spMkLst>
            <pc:docMk/>
            <pc:sldMk cId="1312133002" sldId="266"/>
            <ac:spMk id="7" creationId="{324ABFB2-1DDF-84A9-3BD6-0146BCF055A3}"/>
          </ac:spMkLst>
        </pc:spChg>
        <pc:spChg chg="mod">
          <ac:chgData name="Xingyu Ni" userId="30288bc54fd5d009" providerId="LiveId" clId="{B2A6793A-7B93-4CAF-BF19-2A2673BA8D3C}" dt="2024-03-11T17:26:17.877" v="51" actId="164"/>
          <ac:spMkLst>
            <pc:docMk/>
            <pc:sldMk cId="1312133002" sldId="266"/>
            <ac:spMk id="8" creationId="{59E49A42-6D58-4E9F-AA32-2DD8B581CA0F}"/>
          </ac:spMkLst>
        </pc:spChg>
        <pc:spChg chg="mod">
          <ac:chgData name="Xingyu Ni" userId="30288bc54fd5d009" providerId="LiveId" clId="{B2A6793A-7B93-4CAF-BF19-2A2673BA8D3C}" dt="2024-03-11T17:26:17.877" v="51" actId="164"/>
          <ac:spMkLst>
            <pc:docMk/>
            <pc:sldMk cId="1312133002" sldId="266"/>
            <ac:spMk id="9" creationId="{FDB78410-DD59-0E51-6D5F-2971ECEC150B}"/>
          </ac:spMkLst>
        </pc:spChg>
        <pc:spChg chg="mod">
          <ac:chgData name="Xingyu Ni" userId="30288bc54fd5d009" providerId="LiveId" clId="{B2A6793A-7B93-4CAF-BF19-2A2673BA8D3C}" dt="2024-03-11T17:26:17.877" v="51" actId="164"/>
          <ac:spMkLst>
            <pc:docMk/>
            <pc:sldMk cId="1312133002" sldId="266"/>
            <ac:spMk id="10" creationId="{6DFB31BB-BBD4-91A3-4BE9-3788349C4892}"/>
          </ac:spMkLst>
        </pc:spChg>
        <pc:spChg chg="mod">
          <ac:chgData name="Xingyu Ni" userId="30288bc54fd5d009" providerId="LiveId" clId="{B2A6793A-7B93-4CAF-BF19-2A2673BA8D3C}" dt="2024-03-11T17:26:17.877" v="51" actId="164"/>
          <ac:spMkLst>
            <pc:docMk/>
            <pc:sldMk cId="1312133002" sldId="266"/>
            <ac:spMk id="13" creationId="{413D4D75-7735-865A-6771-A8F97FA9D4A7}"/>
          </ac:spMkLst>
        </pc:spChg>
        <pc:spChg chg="mod">
          <ac:chgData name="Xingyu Ni" userId="30288bc54fd5d009" providerId="LiveId" clId="{B2A6793A-7B93-4CAF-BF19-2A2673BA8D3C}" dt="2024-03-11T17:26:17.877" v="51" actId="164"/>
          <ac:spMkLst>
            <pc:docMk/>
            <pc:sldMk cId="1312133002" sldId="266"/>
            <ac:spMk id="14" creationId="{4B6792F1-43AC-E718-1228-770CDDF796B9}"/>
          </ac:spMkLst>
        </pc:spChg>
        <pc:grpChg chg="add mod">
          <ac:chgData name="Xingyu Ni" userId="30288bc54fd5d009" providerId="LiveId" clId="{B2A6793A-7B93-4CAF-BF19-2A2673BA8D3C}" dt="2024-03-11T17:26:17.877" v="51" actId="164"/>
          <ac:grpSpMkLst>
            <pc:docMk/>
            <pc:sldMk cId="1312133002" sldId="266"/>
            <ac:grpSpMk id="12" creationId="{2D8A64C9-0DB4-B56F-D65B-9A52BE68103F}"/>
          </ac:grpSpMkLst>
        </pc:grpChg>
        <pc:cxnChg chg="mod">
          <ac:chgData name="Xingyu Ni" userId="30288bc54fd5d009" providerId="LiveId" clId="{B2A6793A-7B93-4CAF-BF19-2A2673BA8D3C}" dt="2024-03-11T17:26:17.877" v="51" actId="164"/>
          <ac:cxnSpMkLst>
            <pc:docMk/>
            <pc:sldMk cId="1312133002" sldId="266"/>
            <ac:cxnSpMk id="11" creationId="{6AB7A668-A19C-08A6-448F-91C35C528BB2}"/>
          </ac:cxnSpMkLst>
        </pc:cxnChg>
      </pc:sldChg>
      <pc:sldChg chg="addSp delSp modSp mod">
        <pc:chgData name="Xingyu Ni" userId="30288bc54fd5d009" providerId="LiveId" clId="{B2A6793A-7B93-4CAF-BF19-2A2673BA8D3C}" dt="2024-03-11T17:53:00.085" v="744" actId="20577"/>
        <pc:sldMkLst>
          <pc:docMk/>
          <pc:sldMk cId="1434827115" sldId="268"/>
        </pc:sldMkLst>
        <pc:spChg chg="mod">
          <ac:chgData name="Xingyu Ni" userId="30288bc54fd5d009" providerId="LiveId" clId="{B2A6793A-7B93-4CAF-BF19-2A2673BA8D3C}" dt="2024-03-11T17:53:00.085" v="744" actId="20577"/>
          <ac:spMkLst>
            <pc:docMk/>
            <pc:sldMk cId="1434827115" sldId="268"/>
            <ac:spMk id="3" creationId="{76B0172F-C325-2F54-54D8-1B8C5040617C}"/>
          </ac:spMkLst>
        </pc:spChg>
        <pc:spChg chg="mod topLvl">
          <ac:chgData name="Xingyu Ni" userId="30288bc54fd5d009" providerId="LiveId" clId="{B2A6793A-7B93-4CAF-BF19-2A2673BA8D3C}" dt="2024-03-11T17:35:34.021" v="212" actId="164"/>
          <ac:spMkLst>
            <pc:docMk/>
            <pc:sldMk cId="1434827115" sldId="268"/>
            <ac:spMk id="8" creationId="{26F2D5F2-7AFF-077F-CB3F-9E4F369D77D8}"/>
          </ac:spMkLst>
        </pc:spChg>
        <pc:spChg chg="mod topLvl">
          <ac:chgData name="Xingyu Ni" userId="30288bc54fd5d009" providerId="LiveId" clId="{B2A6793A-7B93-4CAF-BF19-2A2673BA8D3C}" dt="2024-03-11T17:35:34.021" v="212" actId="164"/>
          <ac:spMkLst>
            <pc:docMk/>
            <pc:sldMk cId="1434827115" sldId="268"/>
            <ac:spMk id="9" creationId="{1D37ABFF-0E57-C71E-7F03-333C44ECA5D1}"/>
          </ac:spMkLst>
        </pc:spChg>
        <pc:spChg chg="del mod topLvl">
          <ac:chgData name="Xingyu Ni" userId="30288bc54fd5d009" providerId="LiveId" clId="{B2A6793A-7B93-4CAF-BF19-2A2673BA8D3C}" dt="2024-03-11T17:26:26.860" v="54" actId="478"/>
          <ac:spMkLst>
            <pc:docMk/>
            <pc:sldMk cId="1434827115" sldId="268"/>
            <ac:spMk id="10" creationId="{1B8A411F-8E28-5D1F-A823-B359418829BA}"/>
          </ac:spMkLst>
        </pc:spChg>
        <pc:spChg chg="del mod topLvl">
          <ac:chgData name="Xingyu Ni" userId="30288bc54fd5d009" providerId="LiveId" clId="{B2A6793A-7B93-4CAF-BF19-2A2673BA8D3C}" dt="2024-03-11T17:26:29.651" v="55" actId="478"/>
          <ac:spMkLst>
            <pc:docMk/>
            <pc:sldMk cId="1434827115" sldId="268"/>
            <ac:spMk id="11" creationId="{47765036-E146-5150-8FF9-C00A381FB4AC}"/>
          </ac:spMkLst>
        </pc:spChg>
        <pc:spChg chg="mod topLvl">
          <ac:chgData name="Xingyu Ni" userId="30288bc54fd5d009" providerId="LiveId" clId="{B2A6793A-7B93-4CAF-BF19-2A2673BA8D3C}" dt="2024-03-11T17:35:34.021" v="212" actId="164"/>
          <ac:spMkLst>
            <pc:docMk/>
            <pc:sldMk cId="1434827115" sldId="268"/>
            <ac:spMk id="13" creationId="{5E4365E2-B4B9-2204-F3B9-67B406C9D72E}"/>
          </ac:spMkLst>
        </pc:spChg>
        <pc:spChg chg="mod topLvl">
          <ac:chgData name="Xingyu Ni" userId="30288bc54fd5d009" providerId="LiveId" clId="{B2A6793A-7B93-4CAF-BF19-2A2673BA8D3C}" dt="2024-03-11T17:35:34.021" v="212" actId="164"/>
          <ac:spMkLst>
            <pc:docMk/>
            <pc:sldMk cId="1434827115" sldId="268"/>
            <ac:spMk id="14" creationId="{1DA8C06D-4231-BA25-A118-91CB7E159732}"/>
          </ac:spMkLst>
        </pc:spChg>
        <pc:spChg chg="add mod topLvl">
          <ac:chgData name="Xingyu Ni" userId="30288bc54fd5d009" providerId="LiveId" clId="{B2A6793A-7B93-4CAF-BF19-2A2673BA8D3C}" dt="2024-03-11T17:35:34.021" v="212" actId="164"/>
          <ac:spMkLst>
            <pc:docMk/>
            <pc:sldMk cId="1434827115" sldId="268"/>
            <ac:spMk id="24" creationId="{7AF76F96-1D89-FDB8-0E28-916A3FA8039E}"/>
          </ac:spMkLst>
        </pc:spChg>
        <pc:grpChg chg="add del mod">
          <ac:chgData name="Xingyu Ni" userId="30288bc54fd5d009" providerId="LiveId" clId="{B2A6793A-7B93-4CAF-BF19-2A2673BA8D3C}" dt="2024-03-11T17:26:24.742" v="53" actId="165"/>
          <ac:grpSpMkLst>
            <pc:docMk/>
            <pc:sldMk cId="1434827115" sldId="268"/>
            <ac:grpSpMk id="7" creationId="{94496EEE-6F25-2EDD-9529-C930098CD8EA}"/>
          </ac:grpSpMkLst>
        </pc:grpChg>
        <pc:grpChg chg="add del mod">
          <ac:chgData name="Xingyu Ni" userId="30288bc54fd5d009" providerId="LiveId" clId="{B2A6793A-7B93-4CAF-BF19-2A2673BA8D3C}" dt="2024-03-11T17:28:54.509" v="76" actId="165"/>
          <ac:grpSpMkLst>
            <pc:docMk/>
            <pc:sldMk cId="1434827115" sldId="268"/>
            <ac:grpSpMk id="23" creationId="{A3F71098-2EE7-1EA7-7930-AA102D76567D}"/>
          </ac:grpSpMkLst>
        </pc:grpChg>
        <pc:grpChg chg="add del mod">
          <ac:chgData name="Xingyu Ni" userId="30288bc54fd5d009" providerId="LiveId" clId="{B2A6793A-7B93-4CAF-BF19-2A2673BA8D3C}" dt="2024-03-11T17:34:57.433" v="200" actId="164"/>
          <ac:grpSpMkLst>
            <pc:docMk/>
            <pc:sldMk cId="1434827115" sldId="268"/>
            <ac:grpSpMk id="25" creationId="{58896258-7AB2-1C92-B648-BA1B71F05496}"/>
          </ac:grpSpMkLst>
        </pc:grpChg>
        <pc:grpChg chg="add del mod">
          <ac:chgData name="Xingyu Ni" userId="30288bc54fd5d009" providerId="LiveId" clId="{B2A6793A-7B93-4CAF-BF19-2A2673BA8D3C}" dt="2024-03-11T17:35:13.470" v="205" actId="165"/>
          <ac:grpSpMkLst>
            <pc:docMk/>
            <pc:sldMk cId="1434827115" sldId="268"/>
            <ac:grpSpMk id="26" creationId="{A9E08FF8-9F24-F3A7-C691-1D41DC38FC60}"/>
          </ac:grpSpMkLst>
        </pc:grpChg>
        <pc:grpChg chg="add mod">
          <ac:chgData name="Xingyu Ni" userId="30288bc54fd5d009" providerId="LiveId" clId="{B2A6793A-7B93-4CAF-BF19-2A2673BA8D3C}" dt="2024-03-11T17:43:17.843" v="625" actId="1076"/>
          <ac:grpSpMkLst>
            <pc:docMk/>
            <pc:sldMk cId="1434827115" sldId="268"/>
            <ac:grpSpMk id="27" creationId="{2997A732-083B-1601-BBDA-38C5C8F92609}"/>
          </ac:grpSpMkLst>
        </pc:grpChg>
        <pc:cxnChg chg="mod topLvl">
          <ac:chgData name="Xingyu Ni" userId="30288bc54fd5d009" providerId="LiveId" clId="{B2A6793A-7B93-4CAF-BF19-2A2673BA8D3C}" dt="2024-03-11T17:35:34.021" v="212" actId="164"/>
          <ac:cxnSpMkLst>
            <pc:docMk/>
            <pc:sldMk cId="1434827115" sldId="268"/>
            <ac:cxnSpMk id="12" creationId="{DC03328A-BDB2-D145-75C6-7674395E59EB}"/>
          </ac:cxnSpMkLst>
        </pc:cxnChg>
        <pc:cxnChg chg="add mod topLvl">
          <ac:chgData name="Xingyu Ni" userId="30288bc54fd5d009" providerId="LiveId" clId="{B2A6793A-7B93-4CAF-BF19-2A2673BA8D3C}" dt="2024-03-11T17:35:34.021" v="212" actId="164"/>
          <ac:cxnSpMkLst>
            <pc:docMk/>
            <pc:sldMk cId="1434827115" sldId="268"/>
            <ac:cxnSpMk id="15" creationId="{AC0CC546-CE17-7DA4-806C-FB71B1B9AD24}"/>
          </ac:cxnSpMkLst>
        </pc:cxnChg>
        <pc:cxnChg chg="add mod topLvl">
          <ac:chgData name="Xingyu Ni" userId="30288bc54fd5d009" providerId="LiveId" clId="{B2A6793A-7B93-4CAF-BF19-2A2673BA8D3C}" dt="2024-03-11T17:35:34.021" v="212" actId="164"/>
          <ac:cxnSpMkLst>
            <pc:docMk/>
            <pc:sldMk cId="1434827115" sldId="268"/>
            <ac:cxnSpMk id="17" creationId="{2DC946E4-13FB-4F78-03BB-ED272F594754}"/>
          </ac:cxnSpMkLst>
        </pc:cxnChg>
        <pc:cxnChg chg="add mod topLvl">
          <ac:chgData name="Xingyu Ni" userId="30288bc54fd5d009" providerId="LiveId" clId="{B2A6793A-7B93-4CAF-BF19-2A2673BA8D3C}" dt="2024-03-11T17:35:34.021" v="212" actId="164"/>
          <ac:cxnSpMkLst>
            <pc:docMk/>
            <pc:sldMk cId="1434827115" sldId="268"/>
            <ac:cxnSpMk id="21" creationId="{52102A91-98F3-823B-8F39-1D7B095090EE}"/>
          </ac:cxnSpMkLst>
        </pc:cxnChg>
      </pc:sldChg>
      <pc:sldChg chg="modSp new mod">
        <pc:chgData name="Xingyu Ni" userId="30288bc54fd5d009" providerId="LiveId" clId="{B2A6793A-7B93-4CAF-BF19-2A2673BA8D3C}" dt="2024-03-11T17:45:19.361" v="657" actId="20577"/>
        <pc:sldMkLst>
          <pc:docMk/>
          <pc:sldMk cId="1455956231" sldId="271"/>
        </pc:sldMkLst>
        <pc:spChg chg="mod">
          <ac:chgData name="Xingyu Ni" userId="30288bc54fd5d009" providerId="LiveId" clId="{B2A6793A-7B93-4CAF-BF19-2A2673BA8D3C}" dt="2024-03-11T17:45:19.361" v="657" actId="20577"/>
          <ac:spMkLst>
            <pc:docMk/>
            <pc:sldMk cId="1455956231" sldId="271"/>
            <ac:spMk id="2" creationId="{8F2E08BD-EBAB-D5C8-BE9E-D50F6667727D}"/>
          </ac:spMkLst>
        </pc:spChg>
      </pc:sldChg>
      <pc:sldChg chg="modSp new mod">
        <pc:chgData name="Xingyu Ni" userId="30288bc54fd5d009" providerId="LiveId" clId="{B2A6793A-7B93-4CAF-BF19-2A2673BA8D3C}" dt="2024-03-11T17:46:23.335" v="677" actId="20577"/>
        <pc:sldMkLst>
          <pc:docMk/>
          <pc:sldMk cId="3110585471" sldId="272"/>
        </pc:sldMkLst>
        <pc:spChg chg="mod">
          <ac:chgData name="Xingyu Ni" userId="30288bc54fd5d009" providerId="LiveId" clId="{B2A6793A-7B93-4CAF-BF19-2A2673BA8D3C}" dt="2024-03-11T17:46:23.335" v="677" actId="20577"/>
          <ac:spMkLst>
            <pc:docMk/>
            <pc:sldMk cId="3110585471" sldId="272"/>
            <ac:spMk id="2" creationId="{A3225AE7-3FD0-EF2A-B8C5-53E46C5A5C4F}"/>
          </ac:spMkLst>
        </pc:spChg>
      </pc:sldChg>
      <pc:sldMasterChg chg="modSldLayout">
        <pc:chgData name="Xingyu Ni" userId="30288bc54fd5d009" providerId="LiveId" clId="{B2A6793A-7B93-4CAF-BF19-2A2673BA8D3C}" dt="2024-03-11T17:34:10.399" v="189" actId="404"/>
        <pc:sldMasterMkLst>
          <pc:docMk/>
          <pc:sldMasterMk cId="1267861329" sldId="2147483648"/>
        </pc:sldMasterMkLst>
        <pc:sldLayoutChg chg="modSp">
          <pc:chgData name="Xingyu Ni" userId="30288bc54fd5d009" providerId="LiveId" clId="{B2A6793A-7B93-4CAF-BF19-2A2673BA8D3C}" dt="2024-03-11T17:34:10.399" v="189" actId="404"/>
          <pc:sldLayoutMkLst>
            <pc:docMk/>
            <pc:sldMasterMk cId="1267861329" sldId="2147483648"/>
            <pc:sldLayoutMk cId="2735566795" sldId="2147483650"/>
          </pc:sldLayoutMkLst>
          <pc:spChg chg="mod">
            <ac:chgData name="Xingyu Ni" userId="30288bc54fd5d009" providerId="LiveId" clId="{B2A6793A-7B93-4CAF-BF19-2A2673BA8D3C}" dt="2024-03-11T17:34:10.399" v="189" actId="404"/>
            <ac:spMkLst>
              <pc:docMk/>
              <pc:sldMasterMk cId="1267861329" sldId="2147483648"/>
              <pc:sldLayoutMk cId="2735566795" sldId="2147483650"/>
              <ac:spMk id="3" creationId="{D9E7C4FC-510C-4B71-9F9F-2EA9C62DD4CD}"/>
            </ac:spMkLst>
          </pc:spChg>
        </pc:sldLayoutChg>
      </pc:sldMasterChg>
    </pc:docChg>
  </pc:docChgLst>
  <pc:docChgLst>
    <pc:chgData name="Xingyu Ni" userId="30288bc54fd5d009" providerId="LiveId" clId="{1C3398FE-A439-4BB8-B2BC-6FDA7056C854}"/>
    <pc:docChg chg="undo custSel modSld">
      <pc:chgData name="Xingyu Ni" userId="30288bc54fd5d009" providerId="LiveId" clId="{1C3398FE-A439-4BB8-B2BC-6FDA7056C854}" dt="2024-03-15T11:12:58.036" v="182" actId="1076"/>
      <pc:docMkLst>
        <pc:docMk/>
      </pc:docMkLst>
      <pc:sldChg chg="addSp modSp mod">
        <pc:chgData name="Xingyu Ni" userId="30288bc54fd5d009" providerId="LiveId" clId="{1C3398FE-A439-4BB8-B2BC-6FDA7056C854}" dt="2024-03-15T11:12:58.036" v="182" actId="1076"/>
        <pc:sldMkLst>
          <pc:docMk/>
          <pc:sldMk cId="3484921300" sldId="264"/>
        </pc:sldMkLst>
        <pc:spChg chg="add mod">
          <ac:chgData name="Xingyu Ni" userId="30288bc54fd5d009" providerId="LiveId" clId="{1C3398FE-A439-4BB8-B2BC-6FDA7056C854}" dt="2024-03-11T14:20:32.595" v="9" actId="1076"/>
          <ac:spMkLst>
            <pc:docMk/>
            <pc:sldMk cId="3484921300" sldId="264"/>
            <ac:spMk id="7" creationId="{39E59713-C422-8E8B-DCD8-717DB40847A5}"/>
          </ac:spMkLst>
        </pc:spChg>
        <pc:spChg chg="add mod">
          <ac:chgData name="Xingyu Ni" userId="30288bc54fd5d009" providerId="LiveId" clId="{1C3398FE-A439-4BB8-B2BC-6FDA7056C854}" dt="2024-03-11T14:24:51.433" v="78" actId="1076"/>
          <ac:spMkLst>
            <pc:docMk/>
            <pc:sldMk cId="3484921300" sldId="264"/>
            <ac:spMk id="12" creationId="{896834BB-5012-E864-C721-FA6EAB6A0AC8}"/>
          </ac:spMkLst>
        </pc:spChg>
        <pc:spChg chg="add mod">
          <ac:chgData name="Xingyu Ni" userId="30288bc54fd5d009" providerId="LiveId" clId="{1C3398FE-A439-4BB8-B2BC-6FDA7056C854}" dt="2024-03-11T14:25:41.162" v="82" actId="1076"/>
          <ac:spMkLst>
            <pc:docMk/>
            <pc:sldMk cId="3484921300" sldId="264"/>
            <ac:spMk id="16" creationId="{6241F1B6-306B-79A7-A7A2-FFA8E36BEB79}"/>
          </ac:spMkLst>
        </pc:spChg>
        <pc:spChg chg="add mod">
          <ac:chgData name="Xingyu Ni" userId="30288bc54fd5d009" providerId="LiveId" clId="{1C3398FE-A439-4BB8-B2BC-6FDA7056C854}" dt="2024-03-11T14:25:56.658" v="84" actId="1076"/>
          <ac:spMkLst>
            <pc:docMk/>
            <pc:sldMk cId="3484921300" sldId="264"/>
            <ac:spMk id="20" creationId="{2DC958A2-2751-D163-305B-FD79D7F0089C}"/>
          </ac:spMkLst>
        </pc:spChg>
        <pc:picChg chg="add mod">
          <ac:chgData name="Xingyu Ni" userId="30288bc54fd5d009" providerId="LiveId" clId="{1C3398FE-A439-4BB8-B2BC-6FDA7056C854}" dt="2024-03-15T11:12:47.473" v="180" actId="14100"/>
          <ac:picMkLst>
            <pc:docMk/>
            <pc:sldMk cId="3484921300" sldId="264"/>
            <ac:picMk id="1026" creationId="{2377E8F5-C8F3-B482-649F-34EEF7543413}"/>
          </ac:picMkLst>
        </pc:picChg>
        <pc:picChg chg="add mod">
          <ac:chgData name="Xingyu Ni" userId="30288bc54fd5d009" providerId="LiveId" clId="{1C3398FE-A439-4BB8-B2BC-6FDA7056C854}" dt="2024-03-15T11:12:58.036" v="182" actId="1076"/>
          <ac:picMkLst>
            <pc:docMk/>
            <pc:sldMk cId="3484921300" sldId="264"/>
            <ac:picMk id="1028" creationId="{17F85BD2-F942-C459-11BC-88B42E9D1622}"/>
          </ac:picMkLst>
        </pc:picChg>
        <pc:cxnChg chg="add mod">
          <ac:chgData name="Xingyu Ni" userId="30288bc54fd5d009" providerId="LiveId" clId="{1C3398FE-A439-4BB8-B2BC-6FDA7056C854}" dt="2024-03-11T14:22:37.783" v="31" actId="208"/>
          <ac:cxnSpMkLst>
            <pc:docMk/>
            <pc:sldMk cId="3484921300" sldId="264"/>
            <ac:cxnSpMk id="9" creationId="{2C01DCA2-72E7-72BA-8176-B9C414048B20}"/>
          </ac:cxnSpMkLst>
        </pc:cxnChg>
        <pc:cxnChg chg="add mod">
          <ac:chgData name="Xingyu Ni" userId="30288bc54fd5d009" providerId="LiveId" clId="{1C3398FE-A439-4BB8-B2BC-6FDA7056C854}" dt="2024-03-11T14:22:57.126" v="36" actId="1076"/>
          <ac:cxnSpMkLst>
            <pc:docMk/>
            <pc:sldMk cId="3484921300" sldId="264"/>
            <ac:cxnSpMk id="10" creationId="{C6B494CE-3626-F703-7E30-BE50A2F949E4}"/>
          </ac:cxnSpMkLst>
        </pc:cxnChg>
        <pc:cxnChg chg="add mod">
          <ac:chgData name="Xingyu Ni" userId="30288bc54fd5d009" providerId="LiveId" clId="{1C3398FE-A439-4BB8-B2BC-6FDA7056C854}" dt="2024-03-11T14:23:42.837" v="76" actId="208"/>
          <ac:cxnSpMkLst>
            <pc:docMk/>
            <pc:sldMk cId="3484921300" sldId="264"/>
            <ac:cxnSpMk id="11" creationId="{998B7260-1FC7-D8F8-031F-1BDB86EF9C16}"/>
          </ac:cxnSpMkLst>
        </pc:cxnChg>
        <pc:cxnChg chg="add mod">
          <ac:chgData name="Xingyu Ni" userId="30288bc54fd5d009" providerId="LiveId" clId="{1C3398FE-A439-4BB8-B2BC-6FDA7056C854}" dt="2024-03-11T14:24:51.433" v="78" actId="1076"/>
          <ac:cxnSpMkLst>
            <pc:docMk/>
            <pc:sldMk cId="3484921300" sldId="264"/>
            <ac:cxnSpMk id="13" creationId="{70A32552-B99B-0921-F2C6-49A0E6043E8D}"/>
          </ac:cxnSpMkLst>
        </pc:cxnChg>
        <pc:cxnChg chg="add mod">
          <ac:chgData name="Xingyu Ni" userId="30288bc54fd5d009" providerId="LiveId" clId="{1C3398FE-A439-4BB8-B2BC-6FDA7056C854}" dt="2024-03-11T14:24:51.433" v="78" actId="1076"/>
          <ac:cxnSpMkLst>
            <pc:docMk/>
            <pc:sldMk cId="3484921300" sldId="264"/>
            <ac:cxnSpMk id="14" creationId="{156B9DD7-7A75-D3C8-3F58-AFDDD4E10BD1}"/>
          </ac:cxnSpMkLst>
        </pc:cxnChg>
        <pc:cxnChg chg="add mod">
          <ac:chgData name="Xingyu Ni" userId="30288bc54fd5d009" providerId="LiveId" clId="{1C3398FE-A439-4BB8-B2BC-6FDA7056C854}" dt="2024-03-11T14:25:12.160" v="80" actId="1076"/>
          <ac:cxnSpMkLst>
            <pc:docMk/>
            <pc:sldMk cId="3484921300" sldId="264"/>
            <ac:cxnSpMk id="15" creationId="{2052001D-3EC5-D27A-9836-24DF2A5A2C30}"/>
          </ac:cxnSpMkLst>
        </pc:cxnChg>
        <pc:cxnChg chg="add mod">
          <ac:chgData name="Xingyu Ni" userId="30288bc54fd5d009" providerId="LiveId" clId="{1C3398FE-A439-4BB8-B2BC-6FDA7056C854}" dt="2024-03-11T14:25:41.162" v="82" actId="1076"/>
          <ac:cxnSpMkLst>
            <pc:docMk/>
            <pc:sldMk cId="3484921300" sldId="264"/>
            <ac:cxnSpMk id="17" creationId="{C880B3D6-EFDB-1EEE-1BD6-94D8D7466EAE}"/>
          </ac:cxnSpMkLst>
        </pc:cxnChg>
        <pc:cxnChg chg="add mod">
          <ac:chgData name="Xingyu Ni" userId="30288bc54fd5d009" providerId="LiveId" clId="{1C3398FE-A439-4BB8-B2BC-6FDA7056C854}" dt="2024-03-11T14:26:19.393" v="86" actId="208"/>
          <ac:cxnSpMkLst>
            <pc:docMk/>
            <pc:sldMk cId="3484921300" sldId="264"/>
            <ac:cxnSpMk id="18" creationId="{C5F86465-E339-DB10-10B2-223D7D8DE572}"/>
          </ac:cxnSpMkLst>
        </pc:cxnChg>
        <pc:cxnChg chg="add mod">
          <ac:chgData name="Xingyu Ni" userId="30288bc54fd5d009" providerId="LiveId" clId="{1C3398FE-A439-4BB8-B2BC-6FDA7056C854}" dt="2024-03-11T14:26:13.385" v="85" actId="208"/>
          <ac:cxnSpMkLst>
            <pc:docMk/>
            <pc:sldMk cId="3484921300" sldId="264"/>
            <ac:cxnSpMk id="19" creationId="{4BF1A663-652E-F7A0-0DC3-D29DB9C7C0C3}"/>
          </ac:cxnSpMkLst>
        </pc:cxnChg>
        <pc:cxnChg chg="add mod">
          <ac:chgData name="Xingyu Ni" userId="30288bc54fd5d009" providerId="LiveId" clId="{1C3398FE-A439-4BB8-B2BC-6FDA7056C854}" dt="2024-03-11T14:25:56.658" v="84" actId="1076"/>
          <ac:cxnSpMkLst>
            <pc:docMk/>
            <pc:sldMk cId="3484921300" sldId="264"/>
            <ac:cxnSpMk id="21" creationId="{3BB73C93-AE61-D719-523F-9C620057373B}"/>
          </ac:cxnSpMkLst>
        </pc:cxnChg>
        <pc:cxnChg chg="add mod">
          <ac:chgData name="Xingyu Ni" userId="30288bc54fd5d009" providerId="LiveId" clId="{1C3398FE-A439-4BB8-B2BC-6FDA7056C854}" dt="2024-03-11T14:26:28.457" v="88" actId="208"/>
          <ac:cxnSpMkLst>
            <pc:docMk/>
            <pc:sldMk cId="3484921300" sldId="264"/>
            <ac:cxnSpMk id="22" creationId="{012FFD35-37AF-3447-3512-E16EB59A4A70}"/>
          </ac:cxnSpMkLst>
        </pc:cxnChg>
        <pc:cxnChg chg="add mod">
          <ac:chgData name="Xingyu Ni" userId="30288bc54fd5d009" providerId="LiveId" clId="{1C3398FE-A439-4BB8-B2BC-6FDA7056C854}" dt="2024-03-11T14:26:24.913" v="87" actId="208"/>
          <ac:cxnSpMkLst>
            <pc:docMk/>
            <pc:sldMk cId="3484921300" sldId="264"/>
            <ac:cxnSpMk id="23" creationId="{997BF8B5-137F-50ED-67CA-3ED1314283D6}"/>
          </ac:cxnSpMkLst>
        </pc:cxnChg>
      </pc:sldChg>
      <pc:sldChg chg="modSp">
        <pc:chgData name="Xingyu Ni" userId="30288bc54fd5d009" providerId="LiveId" clId="{1C3398FE-A439-4BB8-B2BC-6FDA7056C854}" dt="2024-03-11T14:28:50.954" v="142" actId="113"/>
        <pc:sldMkLst>
          <pc:docMk/>
          <pc:sldMk cId="1835594559" sldId="265"/>
        </pc:sldMkLst>
        <pc:spChg chg="mod">
          <ac:chgData name="Xingyu Ni" userId="30288bc54fd5d009" providerId="LiveId" clId="{1C3398FE-A439-4BB8-B2BC-6FDA7056C854}" dt="2024-03-11T14:28:48.306" v="141" actId="113"/>
          <ac:spMkLst>
            <pc:docMk/>
            <pc:sldMk cId="1835594559" sldId="265"/>
            <ac:spMk id="14" creationId="{902CC6B6-6AA9-2F65-E0B0-0B2D370D7D4C}"/>
          </ac:spMkLst>
        </pc:spChg>
        <pc:spChg chg="mod">
          <ac:chgData name="Xingyu Ni" userId="30288bc54fd5d009" providerId="LiveId" clId="{1C3398FE-A439-4BB8-B2BC-6FDA7056C854}" dt="2024-03-11T14:28:50.954" v="142" actId="113"/>
          <ac:spMkLst>
            <pc:docMk/>
            <pc:sldMk cId="1835594559" sldId="265"/>
            <ac:spMk id="15" creationId="{93C3EB87-6F5D-8D4F-FE96-95C217137816}"/>
          </ac:spMkLst>
        </pc:spChg>
      </pc:sldChg>
      <pc:sldChg chg="addSp modSp mod">
        <pc:chgData name="Xingyu Ni" userId="30288bc54fd5d009" providerId="LiveId" clId="{1C3398FE-A439-4BB8-B2BC-6FDA7056C854}" dt="2024-03-11T14:31:08.084" v="168" actId="20577"/>
        <pc:sldMkLst>
          <pc:docMk/>
          <pc:sldMk cId="1312133002" sldId="266"/>
        </pc:sldMkLst>
        <pc:spChg chg="add mod">
          <ac:chgData name="Xingyu Ni" userId="30288bc54fd5d009" providerId="LiveId" clId="{1C3398FE-A439-4BB8-B2BC-6FDA7056C854}" dt="2024-03-11T14:28:07.884" v="97" actId="1076"/>
          <ac:spMkLst>
            <pc:docMk/>
            <pc:sldMk cId="1312133002" sldId="266"/>
            <ac:spMk id="7" creationId="{324ABFB2-1DDF-84A9-3BD6-0146BCF055A3}"/>
          </ac:spMkLst>
        </pc:spChg>
        <pc:spChg chg="add mod">
          <ac:chgData name="Xingyu Ni" userId="30288bc54fd5d009" providerId="LiveId" clId="{1C3398FE-A439-4BB8-B2BC-6FDA7056C854}" dt="2024-03-11T14:28:41.226" v="139" actId="113"/>
          <ac:spMkLst>
            <pc:docMk/>
            <pc:sldMk cId="1312133002" sldId="266"/>
            <ac:spMk id="8" creationId="{59E49A42-6D58-4E9F-AA32-2DD8B581CA0F}"/>
          </ac:spMkLst>
        </pc:spChg>
        <pc:spChg chg="add mod">
          <ac:chgData name="Xingyu Ni" userId="30288bc54fd5d009" providerId="LiveId" clId="{1C3398FE-A439-4BB8-B2BC-6FDA7056C854}" dt="2024-03-11T14:28:54.917" v="143" actId="1076"/>
          <ac:spMkLst>
            <pc:docMk/>
            <pc:sldMk cId="1312133002" sldId="266"/>
            <ac:spMk id="9" creationId="{FDB78410-DD59-0E51-6D5F-2971ECEC150B}"/>
          </ac:spMkLst>
        </pc:spChg>
        <pc:spChg chg="add mod">
          <ac:chgData name="Xingyu Ni" userId="30288bc54fd5d009" providerId="LiveId" clId="{1C3398FE-A439-4BB8-B2BC-6FDA7056C854}" dt="2024-03-11T14:29:07.469" v="149" actId="1076"/>
          <ac:spMkLst>
            <pc:docMk/>
            <pc:sldMk cId="1312133002" sldId="266"/>
            <ac:spMk id="10" creationId="{6DFB31BB-BBD4-91A3-4BE9-3788349C4892}"/>
          </ac:spMkLst>
        </pc:spChg>
        <pc:spChg chg="add mod">
          <ac:chgData name="Xingyu Ni" userId="30288bc54fd5d009" providerId="LiveId" clId="{1C3398FE-A439-4BB8-B2BC-6FDA7056C854}" dt="2024-03-11T14:30:51.336" v="163" actId="1076"/>
          <ac:spMkLst>
            <pc:docMk/>
            <pc:sldMk cId="1312133002" sldId="266"/>
            <ac:spMk id="13" creationId="{413D4D75-7735-865A-6771-A8F97FA9D4A7}"/>
          </ac:spMkLst>
        </pc:spChg>
        <pc:spChg chg="add mod">
          <ac:chgData name="Xingyu Ni" userId="30288bc54fd5d009" providerId="LiveId" clId="{1C3398FE-A439-4BB8-B2BC-6FDA7056C854}" dt="2024-03-11T14:31:08.084" v="168" actId="20577"/>
          <ac:spMkLst>
            <pc:docMk/>
            <pc:sldMk cId="1312133002" sldId="266"/>
            <ac:spMk id="14" creationId="{4B6792F1-43AC-E718-1228-770CDDF796B9}"/>
          </ac:spMkLst>
        </pc:spChg>
        <pc:cxnChg chg="add mod">
          <ac:chgData name="Xingyu Ni" userId="30288bc54fd5d009" providerId="LiveId" clId="{1C3398FE-A439-4BB8-B2BC-6FDA7056C854}" dt="2024-03-11T14:30:27.223" v="154" actId="1076"/>
          <ac:cxnSpMkLst>
            <pc:docMk/>
            <pc:sldMk cId="1312133002" sldId="266"/>
            <ac:cxnSpMk id="11" creationId="{6AB7A668-A19C-08A6-448F-91C35C528BB2}"/>
          </ac:cxnSpMkLst>
        </pc:cxnChg>
      </pc:sldChg>
    </pc:docChg>
  </pc:docChgLst>
  <pc:docChgLst>
    <pc:chgData name="Xingyu Ni" userId="30288bc54fd5d009" providerId="LiveId" clId="{9CC2091F-8B23-4D59-A80D-CA2F77651E57}"/>
    <pc:docChg chg="custSel modSld">
      <pc:chgData name="Xingyu Ni" userId="30288bc54fd5d009" providerId="LiveId" clId="{9CC2091F-8B23-4D59-A80D-CA2F77651E57}" dt="2024-02-09T12:29:28.373" v="166" actId="20577"/>
      <pc:docMkLst>
        <pc:docMk/>
      </pc:docMkLst>
      <pc:sldChg chg="modSp mod">
        <pc:chgData name="Xingyu Ni" userId="30288bc54fd5d009" providerId="LiveId" clId="{9CC2091F-8B23-4D59-A80D-CA2F77651E57}" dt="2024-02-09T12:28:19.397" v="163" actId="20577"/>
        <pc:sldMkLst>
          <pc:docMk/>
          <pc:sldMk cId="2087762260" sldId="260"/>
        </pc:sldMkLst>
        <pc:spChg chg="mod">
          <ac:chgData name="Xingyu Ni" userId="30288bc54fd5d009" providerId="LiveId" clId="{9CC2091F-8B23-4D59-A80D-CA2F77651E57}" dt="2024-02-09T12:28:19.397" v="163" actId="20577"/>
          <ac:spMkLst>
            <pc:docMk/>
            <pc:sldMk cId="2087762260" sldId="260"/>
            <ac:spMk id="19" creationId="{3E0100F9-0C8F-49AD-BA6F-B0B1E5102E3F}"/>
          </ac:spMkLst>
        </pc:spChg>
        <pc:spChg chg="mod">
          <ac:chgData name="Xingyu Ni" userId="30288bc54fd5d009" providerId="LiveId" clId="{9CC2091F-8B23-4D59-A80D-CA2F77651E57}" dt="2024-02-09T12:27:35.920" v="76" actId="20577"/>
          <ac:spMkLst>
            <pc:docMk/>
            <pc:sldMk cId="2087762260" sldId="260"/>
            <ac:spMk id="20" creationId="{8205538E-96C6-44B2-A3C3-8E2C40B8BD09}"/>
          </ac:spMkLst>
        </pc:spChg>
        <pc:spChg chg="mod">
          <ac:chgData name="Xingyu Ni" userId="30288bc54fd5d009" providerId="LiveId" clId="{9CC2091F-8B23-4D59-A80D-CA2F77651E57}" dt="2024-02-09T12:27:52.343" v="144" actId="20577"/>
          <ac:spMkLst>
            <pc:docMk/>
            <pc:sldMk cId="2087762260" sldId="260"/>
            <ac:spMk id="21" creationId="{2D18994D-69C0-4A44-B664-30013C20415C}"/>
          </ac:spMkLst>
        </pc:spChg>
      </pc:sldChg>
      <pc:sldChg chg="modSp">
        <pc:chgData name="Xingyu Ni" userId="30288bc54fd5d009" providerId="LiveId" clId="{9CC2091F-8B23-4D59-A80D-CA2F77651E57}" dt="2024-02-09T12:29:28.373" v="166" actId="20577"/>
        <pc:sldMkLst>
          <pc:docMk/>
          <pc:sldMk cId="5663533" sldId="261"/>
        </pc:sldMkLst>
        <pc:spChg chg="mod">
          <ac:chgData name="Xingyu Ni" userId="30288bc54fd5d009" providerId="LiveId" clId="{9CC2091F-8B23-4D59-A80D-CA2F77651E57}" dt="2024-02-09T12:29:28.373" v="166" actId="20577"/>
          <ac:spMkLst>
            <pc:docMk/>
            <pc:sldMk cId="5663533" sldId="261"/>
            <ac:spMk id="3" creationId="{588F34D8-7158-48A5-BC7D-800056266824}"/>
          </ac:spMkLst>
        </pc:spChg>
      </pc:sldChg>
    </pc:docChg>
  </pc:docChgLst>
  <pc:docChgLst>
    <pc:chgData name="Xingyu Ni" userId="30288bc54fd5d009" providerId="LiveId" clId="{6A72350B-EFE0-455D-9B9A-B359DCE12D6F}"/>
    <pc:docChg chg="custSel addSld delSld modSld sldOrd">
      <pc:chgData name="Xingyu Ni" userId="30288bc54fd5d009" providerId="LiveId" clId="{6A72350B-EFE0-455D-9B9A-B359DCE12D6F}" dt="2024-05-24T07:56:31.272" v="4221" actId="20577"/>
      <pc:docMkLst>
        <pc:docMk/>
      </pc:docMkLst>
      <pc:sldChg chg="modSp mod">
        <pc:chgData name="Xingyu Ni" userId="30288bc54fd5d009" providerId="LiveId" clId="{6A72350B-EFE0-455D-9B9A-B359DCE12D6F}" dt="2024-05-19T07:23:29.387" v="55" actId="20577"/>
        <pc:sldMkLst>
          <pc:docMk/>
          <pc:sldMk cId="2087762260" sldId="260"/>
        </pc:sldMkLst>
        <pc:spChg chg="mod">
          <ac:chgData name="Xingyu Ni" userId="30288bc54fd5d009" providerId="LiveId" clId="{6A72350B-EFE0-455D-9B9A-B359DCE12D6F}" dt="2024-05-19T07:23:16.168" v="16" actId="20577"/>
          <ac:spMkLst>
            <pc:docMk/>
            <pc:sldMk cId="2087762260" sldId="260"/>
            <ac:spMk id="19" creationId="{3E0100F9-0C8F-49AD-BA6F-B0B1E5102E3F}"/>
          </ac:spMkLst>
        </pc:spChg>
        <pc:spChg chg="mod">
          <ac:chgData name="Xingyu Ni" userId="30288bc54fd5d009" providerId="LiveId" clId="{6A72350B-EFE0-455D-9B9A-B359DCE12D6F}" dt="2024-05-19T07:23:29.387" v="55" actId="20577"/>
          <ac:spMkLst>
            <pc:docMk/>
            <pc:sldMk cId="2087762260" sldId="260"/>
            <ac:spMk id="20" creationId="{8205538E-96C6-44B2-A3C3-8E2C40B8BD09}"/>
          </ac:spMkLst>
        </pc:spChg>
        <pc:spChg chg="mod">
          <ac:chgData name="Xingyu Ni" userId="30288bc54fd5d009" providerId="LiveId" clId="{6A72350B-EFE0-455D-9B9A-B359DCE12D6F}" dt="2024-05-19T07:23:20.904" v="22" actId="20577"/>
          <ac:spMkLst>
            <pc:docMk/>
            <pc:sldMk cId="2087762260" sldId="260"/>
            <ac:spMk id="21" creationId="{2D18994D-69C0-4A44-B664-30013C20415C}"/>
          </ac:spMkLst>
        </pc:spChg>
      </pc:sldChg>
      <pc:sldChg chg="del">
        <pc:chgData name="Xingyu Ni" userId="30288bc54fd5d009" providerId="LiveId" clId="{6A72350B-EFE0-455D-9B9A-B359DCE12D6F}" dt="2024-05-19T07:36:14.148" v="678" actId="47"/>
        <pc:sldMkLst>
          <pc:docMk/>
          <pc:sldMk cId="3442877812" sldId="263"/>
        </pc:sldMkLst>
      </pc:sldChg>
      <pc:sldChg chg="modSp new mod">
        <pc:chgData name="Xingyu Ni" userId="30288bc54fd5d009" providerId="LiveId" clId="{6A72350B-EFE0-455D-9B9A-B359DCE12D6F}" dt="2024-05-22T14:25:38.237" v="862" actId="20577"/>
        <pc:sldMkLst>
          <pc:docMk/>
          <pc:sldMk cId="3672351900" sldId="264"/>
        </pc:sldMkLst>
        <pc:spChg chg="mod">
          <ac:chgData name="Xingyu Ni" userId="30288bc54fd5d009" providerId="LiveId" clId="{6A72350B-EFE0-455D-9B9A-B359DCE12D6F}" dt="2024-05-19T07:26:03.969" v="81" actId="20577"/>
          <ac:spMkLst>
            <pc:docMk/>
            <pc:sldMk cId="3672351900" sldId="264"/>
            <ac:spMk id="2" creationId="{F8BBA183-46AB-4C73-0B2C-3F1D87690BB0}"/>
          </ac:spMkLst>
        </pc:spChg>
        <pc:spChg chg="mod">
          <ac:chgData name="Xingyu Ni" userId="30288bc54fd5d009" providerId="LiveId" clId="{6A72350B-EFE0-455D-9B9A-B359DCE12D6F}" dt="2024-05-22T14:25:38.237" v="862" actId="20577"/>
          <ac:spMkLst>
            <pc:docMk/>
            <pc:sldMk cId="3672351900" sldId="264"/>
            <ac:spMk id="3" creationId="{0CDD5733-5A55-4AB3-6644-B9C9241888E5}"/>
          </ac:spMkLst>
        </pc:spChg>
      </pc:sldChg>
      <pc:sldChg chg="modSp new mod">
        <pc:chgData name="Xingyu Ni" userId="30288bc54fd5d009" providerId="LiveId" clId="{6A72350B-EFE0-455D-9B9A-B359DCE12D6F}" dt="2024-05-22T14:34:09.614" v="1019"/>
        <pc:sldMkLst>
          <pc:docMk/>
          <pc:sldMk cId="880483723" sldId="265"/>
        </pc:sldMkLst>
        <pc:spChg chg="mod">
          <ac:chgData name="Xingyu Ni" userId="30288bc54fd5d009" providerId="LiveId" clId="{6A72350B-EFE0-455D-9B9A-B359DCE12D6F}" dt="2024-05-22T14:31:12.203" v="873" actId="20577"/>
          <ac:spMkLst>
            <pc:docMk/>
            <pc:sldMk cId="880483723" sldId="265"/>
            <ac:spMk id="2" creationId="{E6D8BBE4-4AC4-FCD9-B754-8284EFB2DAB8}"/>
          </ac:spMkLst>
        </pc:spChg>
        <pc:spChg chg="mod">
          <ac:chgData name="Xingyu Ni" userId="30288bc54fd5d009" providerId="LiveId" clId="{6A72350B-EFE0-455D-9B9A-B359DCE12D6F}" dt="2024-05-22T14:34:09.614" v="1019"/>
          <ac:spMkLst>
            <pc:docMk/>
            <pc:sldMk cId="880483723" sldId="265"/>
            <ac:spMk id="3" creationId="{1D039A0A-0E38-A244-EC75-67D4AAEA05EB}"/>
          </ac:spMkLst>
        </pc:spChg>
      </pc:sldChg>
      <pc:sldChg chg="modSp new mod">
        <pc:chgData name="Xingyu Ni" userId="30288bc54fd5d009" providerId="LiveId" clId="{6A72350B-EFE0-455D-9B9A-B359DCE12D6F}" dt="2024-05-22T14:31:49.990" v="897" actId="20577"/>
        <pc:sldMkLst>
          <pc:docMk/>
          <pc:sldMk cId="1593026497" sldId="266"/>
        </pc:sldMkLst>
        <pc:spChg chg="mod">
          <ac:chgData name="Xingyu Ni" userId="30288bc54fd5d009" providerId="LiveId" clId="{6A72350B-EFE0-455D-9B9A-B359DCE12D6F}" dt="2024-05-22T14:31:49.990" v="897" actId="20577"/>
          <ac:spMkLst>
            <pc:docMk/>
            <pc:sldMk cId="1593026497" sldId="266"/>
            <ac:spMk id="2" creationId="{442E84A0-7EC9-59C5-B853-512A04180FA3}"/>
          </ac:spMkLst>
        </pc:spChg>
      </pc:sldChg>
      <pc:sldChg chg="modSp new mod">
        <pc:chgData name="Xingyu Ni" userId="30288bc54fd5d009" providerId="LiveId" clId="{6A72350B-EFE0-455D-9B9A-B359DCE12D6F}" dt="2024-05-22T14:31:56.277" v="918" actId="20577"/>
        <pc:sldMkLst>
          <pc:docMk/>
          <pc:sldMk cId="4000836446" sldId="267"/>
        </pc:sldMkLst>
        <pc:spChg chg="mod">
          <ac:chgData name="Xingyu Ni" userId="30288bc54fd5d009" providerId="LiveId" clId="{6A72350B-EFE0-455D-9B9A-B359DCE12D6F}" dt="2024-05-22T14:31:56.277" v="918" actId="20577"/>
          <ac:spMkLst>
            <pc:docMk/>
            <pc:sldMk cId="4000836446" sldId="267"/>
            <ac:spMk id="2" creationId="{9B0419AE-D496-5320-1713-FDE39F0FBB9C}"/>
          </ac:spMkLst>
        </pc:spChg>
      </pc:sldChg>
      <pc:sldChg chg="modSp new mod">
        <pc:chgData name="Xingyu Ni" userId="30288bc54fd5d009" providerId="LiveId" clId="{6A72350B-EFE0-455D-9B9A-B359DCE12D6F}" dt="2024-05-22T14:32:25.018" v="941" actId="20577"/>
        <pc:sldMkLst>
          <pc:docMk/>
          <pc:sldMk cId="2095627342" sldId="268"/>
        </pc:sldMkLst>
        <pc:spChg chg="mod">
          <ac:chgData name="Xingyu Ni" userId="30288bc54fd5d009" providerId="LiveId" clId="{6A72350B-EFE0-455D-9B9A-B359DCE12D6F}" dt="2024-05-22T14:32:25.018" v="941" actId="20577"/>
          <ac:spMkLst>
            <pc:docMk/>
            <pc:sldMk cId="2095627342" sldId="268"/>
            <ac:spMk id="2" creationId="{BB643FB6-90CE-2D16-0F40-027AF8181AAF}"/>
          </ac:spMkLst>
        </pc:spChg>
      </pc:sldChg>
      <pc:sldChg chg="modSp new mod">
        <pc:chgData name="Xingyu Ni" userId="30288bc54fd5d009" providerId="LiveId" clId="{6A72350B-EFE0-455D-9B9A-B359DCE12D6F}" dt="2024-05-22T14:32:41.429" v="976" actId="20577"/>
        <pc:sldMkLst>
          <pc:docMk/>
          <pc:sldMk cId="131472432" sldId="269"/>
        </pc:sldMkLst>
        <pc:spChg chg="mod">
          <ac:chgData name="Xingyu Ni" userId="30288bc54fd5d009" providerId="LiveId" clId="{6A72350B-EFE0-455D-9B9A-B359DCE12D6F}" dt="2024-05-22T14:32:41.429" v="976" actId="20577"/>
          <ac:spMkLst>
            <pc:docMk/>
            <pc:sldMk cId="131472432" sldId="269"/>
            <ac:spMk id="2" creationId="{689F39C1-1FCD-0B5B-8575-4B8EC6155AB8}"/>
          </ac:spMkLst>
        </pc:spChg>
      </pc:sldChg>
      <pc:sldChg chg="modSp new mod">
        <pc:chgData name="Xingyu Ni" userId="30288bc54fd5d009" providerId="LiveId" clId="{6A72350B-EFE0-455D-9B9A-B359DCE12D6F}" dt="2024-05-22T14:32:53.473" v="1004" actId="20577"/>
        <pc:sldMkLst>
          <pc:docMk/>
          <pc:sldMk cId="1167676652" sldId="270"/>
        </pc:sldMkLst>
        <pc:spChg chg="mod">
          <ac:chgData name="Xingyu Ni" userId="30288bc54fd5d009" providerId="LiveId" clId="{6A72350B-EFE0-455D-9B9A-B359DCE12D6F}" dt="2024-05-22T14:32:53.473" v="1004" actId="20577"/>
          <ac:spMkLst>
            <pc:docMk/>
            <pc:sldMk cId="1167676652" sldId="270"/>
            <ac:spMk id="2" creationId="{024C1A73-C889-A062-0ACD-01CA314B5476}"/>
          </ac:spMkLst>
        </pc:spChg>
      </pc:sldChg>
      <pc:sldChg chg="modSp mod">
        <pc:chgData name="Xingyu Ni" userId="30288bc54fd5d009" providerId="LiveId" clId="{6A72350B-EFE0-455D-9B9A-B359DCE12D6F}" dt="2024-05-24T07:24:29.051" v="1829" actId="20577"/>
        <pc:sldMkLst>
          <pc:docMk/>
          <pc:sldMk cId="18247098" sldId="276"/>
        </pc:sldMkLst>
        <pc:spChg chg="mod">
          <ac:chgData name="Xingyu Ni" userId="30288bc54fd5d009" providerId="LiveId" clId="{6A72350B-EFE0-455D-9B9A-B359DCE12D6F}" dt="2024-05-24T07:24:29.051" v="1829" actId="20577"/>
          <ac:spMkLst>
            <pc:docMk/>
            <pc:sldMk cId="18247098" sldId="276"/>
            <ac:spMk id="3" creationId="{CD9698EA-BACE-8C5A-BB13-115AAD3328F9}"/>
          </ac:spMkLst>
        </pc:spChg>
      </pc:sldChg>
      <pc:sldChg chg="modSp new mod">
        <pc:chgData name="Xingyu Ni" userId="30288bc54fd5d009" providerId="LiveId" clId="{6A72350B-EFE0-455D-9B9A-B359DCE12D6F}" dt="2024-05-24T07:43:53.926" v="3108" actId="20577"/>
        <pc:sldMkLst>
          <pc:docMk/>
          <pc:sldMk cId="2751234087" sldId="277"/>
        </pc:sldMkLst>
        <pc:spChg chg="mod">
          <ac:chgData name="Xingyu Ni" userId="30288bc54fd5d009" providerId="LiveId" clId="{6A72350B-EFE0-455D-9B9A-B359DCE12D6F}" dt="2024-05-24T07:25:49.244" v="1866" actId="20577"/>
          <ac:spMkLst>
            <pc:docMk/>
            <pc:sldMk cId="2751234087" sldId="277"/>
            <ac:spMk id="2" creationId="{D2F3361A-2E03-2123-03A4-382B365EC013}"/>
          </ac:spMkLst>
        </pc:spChg>
        <pc:spChg chg="mod">
          <ac:chgData name="Xingyu Ni" userId="30288bc54fd5d009" providerId="LiveId" clId="{6A72350B-EFE0-455D-9B9A-B359DCE12D6F}" dt="2024-05-24T07:43:53.926" v="3108" actId="20577"/>
          <ac:spMkLst>
            <pc:docMk/>
            <pc:sldMk cId="2751234087" sldId="277"/>
            <ac:spMk id="3" creationId="{C70F8768-1F57-FD1C-B9A6-2531000B23F2}"/>
          </ac:spMkLst>
        </pc:spChg>
      </pc:sldChg>
      <pc:sldChg chg="addSp modSp new mod ord">
        <pc:chgData name="Xingyu Ni" userId="30288bc54fd5d009" providerId="LiveId" clId="{6A72350B-EFE0-455D-9B9A-B359DCE12D6F}" dt="2024-05-24T07:55:33.037" v="4008" actId="20577"/>
        <pc:sldMkLst>
          <pc:docMk/>
          <pc:sldMk cId="1354617643" sldId="278"/>
        </pc:sldMkLst>
        <pc:spChg chg="mod">
          <ac:chgData name="Xingyu Ni" userId="30288bc54fd5d009" providerId="LiveId" clId="{6A72350B-EFE0-455D-9B9A-B359DCE12D6F}" dt="2024-05-24T07:45:54.365" v="3131" actId="20577"/>
          <ac:spMkLst>
            <pc:docMk/>
            <pc:sldMk cId="1354617643" sldId="278"/>
            <ac:spMk id="2" creationId="{EDB04E1A-8141-B433-1BF8-080EAC43A6C4}"/>
          </ac:spMkLst>
        </pc:spChg>
        <pc:spChg chg="mod">
          <ac:chgData name="Xingyu Ni" userId="30288bc54fd5d009" providerId="LiveId" clId="{6A72350B-EFE0-455D-9B9A-B359DCE12D6F}" dt="2024-05-24T07:55:33.037" v="4008" actId="20577"/>
          <ac:spMkLst>
            <pc:docMk/>
            <pc:sldMk cId="1354617643" sldId="278"/>
            <ac:spMk id="3" creationId="{D6189A87-36D6-8073-707B-00B7AD07EA74}"/>
          </ac:spMkLst>
        </pc:spChg>
        <pc:picChg chg="add mod">
          <ac:chgData name="Xingyu Ni" userId="30288bc54fd5d009" providerId="LiveId" clId="{6A72350B-EFE0-455D-9B9A-B359DCE12D6F}" dt="2024-05-24T07:54:41.089" v="3920" actId="1076"/>
          <ac:picMkLst>
            <pc:docMk/>
            <pc:sldMk cId="1354617643" sldId="278"/>
            <ac:picMk id="1026" creationId="{E689E381-DA4A-C20A-E4DB-787EFD47787A}"/>
          </ac:picMkLst>
        </pc:picChg>
      </pc:sldChg>
      <pc:sldChg chg="modSp new mod">
        <pc:chgData name="Xingyu Ni" userId="30288bc54fd5d009" providerId="LiveId" clId="{6A72350B-EFE0-455D-9B9A-B359DCE12D6F}" dt="2024-05-24T07:56:31.272" v="4221" actId="20577"/>
        <pc:sldMkLst>
          <pc:docMk/>
          <pc:sldMk cId="769852850" sldId="279"/>
        </pc:sldMkLst>
        <pc:spChg chg="mod">
          <ac:chgData name="Xingyu Ni" userId="30288bc54fd5d009" providerId="LiveId" clId="{6A72350B-EFE0-455D-9B9A-B359DCE12D6F}" dt="2024-05-24T07:55:39.273" v="4019" actId="20577"/>
          <ac:spMkLst>
            <pc:docMk/>
            <pc:sldMk cId="769852850" sldId="279"/>
            <ac:spMk id="2" creationId="{1AB89D42-C2C7-23B2-D79C-24B29BA6A26B}"/>
          </ac:spMkLst>
        </pc:spChg>
        <pc:spChg chg="mod">
          <ac:chgData name="Xingyu Ni" userId="30288bc54fd5d009" providerId="LiveId" clId="{6A72350B-EFE0-455D-9B9A-B359DCE12D6F}" dt="2024-05-24T07:56:31.272" v="4221" actId="20577"/>
          <ac:spMkLst>
            <pc:docMk/>
            <pc:sldMk cId="769852850" sldId="279"/>
            <ac:spMk id="3" creationId="{422BAF7B-9BAA-A8FB-B819-8F544A4523D3}"/>
          </ac:spMkLst>
        </pc:spChg>
      </pc:sldChg>
    </pc:docChg>
  </pc:docChgLst>
  <pc:docChgLst>
    <pc:chgData name="Xingyu Ni" userId="30288bc54fd5d009" providerId="LiveId" clId="{494C5D83-0BF4-4002-82CF-0C952DE6A817}"/>
    <pc:docChg chg="delSld">
      <pc:chgData name="Xingyu Ni" userId="30288bc54fd5d009" providerId="LiveId" clId="{494C5D83-0BF4-4002-82CF-0C952DE6A817}" dt="2024-03-23T09:50:29.043" v="1" actId="47"/>
      <pc:docMkLst>
        <pc:docMk/>
      </pc:docMkLst>
      <pc:sldChg chg="del">
        <pc:chgData name="Xingyu Ni" userId="30288bc54fd5d009" providerId="LiveId" clId="{494C5D83-0BF4-4002-82CF-0C952DE6A817}" dt="2024-03-23T09:50:22.957" v="0" actId="47"/>
        <pc:sldMkLst>
          <pc:docMk/>
          <pc:sldMk cId="1791114456" sldId="261"/>
        </pc:sldMkLst>
      </pc:sldChg>
      <pc:sldChg chg="del">
        <pc:chgData name="Xingyu Ni" userId="30288bc54fd5d009" providerId="LiveId" clId="{494C5D83-0BF4-4002-82CF-0C952DE6A817}" dt="2024-03-23T09:50:29.043" v="1" actId="47"/>
        <pc:sldMkLst>
          <pc:docMk/>
          <pc:sldMk cId="3484921300" sldId="264"/>
        </pc:sldMkLst>
      </pc:sldChg>
      <pc:sldChg chg="del">
        <pc:chgData name="Xingyu Ni" userId="30288bc54fd5d009" providerId="LiveId" clId="{494C5D83-0BF4-4002-82CF-0C952DE6A817}" dt="2024-03-23T09:50:29.043" v="1" actId="47"/>
        <pc:sldMkLst>
          <pc:docMk/>
          <pc:sldMk cId="1835594559" sldId="265"/>
        </pc:sldMkLst>
      </pc:sldChg>
      <pc:sldChg chg="del">
        <pc:chgData name="Xingyu Ni" userId="30288bc54fd5d009" providerId="LiveId" clId="{494C5D83-0BF4-4002-82CF-0C952DE6A817}" dt="2024-03-23T09:50:29.043" v="1" actId="47"/>
        <pc:sldMkLst>
          <pc:docMk/>
          <pc:sldMk cId="1312133002" sldId="266"/>
        </pc:sldMkLst>
      </pc:sldChg>
      <pc:sldChg chg="del">
        <pc:chgData name="Xingyu Ni" userId="30288bc54fd5d009" providerId="LiveId" clId="{494C5D83-0BF4-4002-82CF-0C952DE6A817}" dt="2024-03-23T09:50:29.043" v="1" actId="47"/>
        <pc:sldMkLst>
          <pc:docMk/>
          <pc:sldMk cId="35901837" sldId="267"/>
        </pc:sldMkLst>
      </pc:sldChg>
      <pc:sldChg chg="del">
        <pc:chgData name="Xingyu Ni" userId="30288bc54fd5d009" providerId="LiveId" clId="{494C5D83-0BF4-4002-82CF-0C952DE6A817}" dt="2024-03-23T09:50:29.043" v="1" actId="47"/>
        <pc:sldMkLst>
          <pc:docMk/>
          <pc:sldMk cId="1434827115" sldId="268"/>
        </pc:sldMkLst>
      </pc:sldChg>
      <pc:sldChg chg="del">
        <pc:chgData name="Xingyu Ni" userId="30288bc54fd5d009" providerId="LiveId" clId="{494C5D83-0BF4-4002-82CF-0C952DE6A817}" dt="2024-03-23T09:50:29.043" v="1" actId="47"/>
        <pc:sldMkLst>
          <pc:docMk/>
          <pc:sldMk cId="187297332" sldId="269"/>
        </pc:sldMkLst>
      </pc:sldChg>
      <pc:sldChg chg="del">
        <pc:chgData name="Xingyu Ni" userId="30288bc54fd5d009" providerId="LiveId" clId="{494C5D83-0BF4-4002-82CF-0C952DE6A817}" dt="2024-03-23T09:50:29.043" v="1" actId="47"/>
        <pc:sldMkLst>
          <pc:docMk/>
          <pc:sldMk cId="2956868518" sldId="270"/>
        </pc:sldMkLst>
      </pc:sldChg>
      <pc:sldChg chg="del">
        <pc:chgData name="Xingyu Ni" userId="30288bc54fd5d009" providerId="LiveId" clId="{494C5D83-0BF4-4002-82CF-0C952DE6A817}" dt="2024-03-23T09:50:29.043" v="1" actId="47"/>
        <pc:sldMkLst>
          <pc:docMk/>
          <pc:sldMk cId="1455956231" sldId="271"/>
        </pc:sldMkLst>
      </pc:sldChg>
      <pc:sldChg chg="del">
        <pc:chgData name="Xingyu Ni" userId="30288bc54fd5d009" providerId="LiveId" clId="{494C5D83-0BF4-4002-82CF-0C952DE6A817}" dt="2024-03-23T09:50:29.043" v="1" actId="47"/>
        <pc:sldMkLst>
          <pc:docMk/>
          <pc:sldMk cId="3110585471" sldId="272"/>
        </pc:sldMkLst>
      </pc:sldChg>
      <pc:sldChg chg="del">
        <pc:chgData name="Xingyu Ni" userId="30288bc54fd5d009" providerId="LiveId" clId="{494C5D83-0BF4-4002-82CF-0C952DE6A817}" dt="2024-03-23T09:50:29.043" v="1" actId="47"/>
        <pc:sldMkLst>
          <pc:docMk/>
          <pc:sldMk cId="901899238" sldId="273"/>
        </pc:sldMkLst>
      </pc:sldChg>
      <pc:sldChg chg="del">
        <pc:chgData name="Xingyu Ni" userId="30288bc54fd5d009" providerId="LiveId" clId="{494C5D83-0BF4-4002-82CF-0C952DE6A817}" dt="2024-03-23T09:50:29.043" v="1" actId="47"/>
        <pc:sldMkLst>
          <pc:docMk/>
          <pc:sldMk cId="1095991277" sldId="274"/>
        </pc:sldMkLst>
      </pc:sldChg>
      <pc:sldChg chg="del">
        <pc:chgData name="Xingyu Ni" userId="30288bc54fd5d009" providerId="LiveId" clId="{494C5D83-0BF4-4002-82CF-0C952DE6A817}" dt="2024-03-23T09:50:29.043" v="1" actId="47"/>
        <pc:sldMkLst>
          <pc:docMk/>
          <pc:sldMk cId="1909003695" sldId="275"/>
        </pc:sldMkLst>
      </pc:sldChg>
      <pc:sldChg chg="del">
        <pc:chgData name="Xingyu Ni" userId="30288bc54fd5d009" providerId="LiveId" clId="{494C5D83-0BF4-4002-82CF-0C952DE6A817}" dt="2024-03-23T09:50:29.043" v="1" actId="47"/>
        <pc:sldMkLst>
          <pc:docMk/>
          <pc:sldMk cId="2428099500" sldId="276"/>
        </pc:sldMkLst>
      </pc:sldChg>
      <pc:sldChg chg="del">
        <pc:chgData name="Xingyu Ni" userId="30288bc54fd5d009" providerId="LiveId" clId="{494C5D83-0BF4-4002-82CF-0C952DE6A817}" dt="2024-03-23T09:50:29.043" v="1" actId="47"/>
        <pc:sldMkLst>
          <pc:docMk/>
          <pc:sldMk cId="629464659" sldId="277"/>
        </pc:sldMkLst>
      </pc:sldChg>
      <pc:sldChg chg="del">
        <pc:chgData name="Xingyu Ni" userId="30288bc54fd5d009" providerId="LiveId" clId="{494C5D83-0BF4-4002-82CF-0C952DE6A817}" dt="2024-03-23T09:50:29.043" v="1" actId="47"/>
        <pc:sldMkLst>
          <pc:docMk/>
          <pc:sldMk cId="3280265420" sldId="278"/>
        </pc:sldMkLst>
      </pc:sldChg>
      <pc:sldChg chg="del">
        <pc:chgData name="Xingyu Ni" userId="30288bc54fd5d009" providerId="LiveId" clId="{494C5D83-0BF4-4002-82CF-0C952DE6A817}" dt="2024-03-23T09:50:29.043" v="1" actId="47"/>
        <pc:sldMkLst>
          <pc:docMk/>
          <pc:sldMk cId="2354341873" sldId="280"/>
        </pc:sldMkLst>
      </pc:sldChg>
      <pc:sldChg chg="del">
        <pc:chgData name="Xingyu Ni" userId="30288bc54fd5d009" providerId="LiveId" clId="{494C5D83-0BF4-4002-82CF-0C952DE6A817}" dt="2024-03-23T09:50:29.043" v="1" actId="47"/>
        <pc:sldMkLst>
          <pc:docMk/>
          <pc:sldMk cId="3732444161" sldId="281"/>
        </pc:sldMkLst>
      </pc:sldChg>
      <pc:sldChg chg="del">
        <pc:chgData name="Xingyu Ni" userId="30288bc54fd5d009" providerId="LiveId" clId="{494C5D83-0BF4-4002-82CF-0C952DE6A817}" dt="2024-03-23T09:50:29.043" v="1" actId="47"/>
        <pc:sldMkLst>
          <pc:docMk/>
          <pc:sldMk cId="3467404268" sldId="282"/>
        </pc:sldMkLst>
      </pc:sldChg>
      <pc:sldChg chg="del">
        <pc:chgData name="Xingyu Ni" userId="30288bc54fd5d009" providerId="LiveId" clId="{494C5D83-0BF4-4002-82CF-0C952DE6A817}" dt="2024-03-23T09:50:29.043" v="1" actId="47"/>
        <pc:sldMkLst>
          <pc:docMk/>
          <pc:sldMk cId="4137918414" sldId="283"/>
        </pc:sldMkLst>
      </pc:sldChg>
      <pc:sldChg chg="del">
        <pc:chgData name="Xingyu Ni" userId="30288bc54fd5d009" providerId="LiveId" clId="{494C5D83-0BF4-4002-82CF-0C952DE6A817}" dt="2024-03-23T09:50:29.043" v="1" actId="47"/>
        <pc:sldMkLst>
          <pc:docMk/>
          <pc:sldMk cId="1628467506" sldId="284"/>
        </pc:sldMkLst>
      </pc:sldChg>
      <pc:sldChg chg="del">
        <pc:chgData name="Xingyu Ni" userId="30288bc54fd5d009" providerId="LiveId" clId="{494C5D83-0BF4-4002-82CF-0C952DE6A817}" dt="2024-03-23T09:50:29.043" v="1" actId="47"/>
        <pc:sldMkLst>
          <pc:docMk/>
          <pc:sldMk cId="1912568391" sldId="285"/>
        </pc:sldMkLst>
      </pc:sldChg>
      <pc:sldChg chg="del">
        <pc:chgData name="Xingyu Ni" userId="30288bc54fd5d009" providerId="LiveId" clId="{494C5D83-0BF4-4002-82CF-0C952DE6A817}" dt="2024-03-23T09:50:29.043" v="1" actId="47"/>
        <pc:sldMkLst>
          <pc:docMk/>
          <pc:sldMk cId="2180089801" sldId="286"/>
        </pc:sldMkLst>
      </pc:sldChg>
      <pc:sldChg chg="del">
        <pc:chgData name="Xingyu Ni" userId="30288bc54fd5d009" providerId="LiveId" clId="{494C5D83-0BF4-4002-82CF-0C952DE6A817}" dt="2024-03-23T09:50:29.043" v="1" actId="47"/>
        <pc:sldMkLst>
          <pc:docMk/>
          <pc:sldMk cId="3328972245" sldId="287"/>
        </pc:sldMkLst>
      </pc:sldChg>
      <pc:sldChg chg="del">
        <pc:chgData name="Xingyu Ni" userId="30288bc54fd5d009" providerId="LiveId" clId="{494C5D83-0BF4-4002-82CF-0C952DE6A817}" dt="2024-03-23T09:50:29.043" v="1" actId="47"/>
        <pc:sldMkLst>
          <pc:docMk/>
          <pc:sldMk cId="3002888043" sldId="288"/>
        </pc:sldMkLst>
      </pc:sldChg>
    </pc:docChg>
  </pc:docChgLst>
  <pc:docChgLst>
    <pc:chgData name="Xingyu Ni" userId="30288bc54fd5d009" providerId="LiveId" clId="{DDDF4805-1EB6-4B1B-B705-3CB82B25D943}"/>
    <pc:docChg chg="undo custSel addSld delSld modSld">
      <pc:chgData name="Xingyu Ni" userId="30288bc54fd5d009" providerId="LiveId" clId="{DDDF4805-1EB6-4B1B-B705-3CB82B25D943}" dt="2024-05-26T17:57:56.008" v="14731" actId="6549"/>
      <pc:docMkLst>
        <pc:docMk/>
      </pc:docMkLst>
      <pc:sldChg chg="modSp mod">
        <pc:chgData name="Xingyu Ni" userId="30288bc54fd5d009" providerId="LiveId" clId="{DDDF4805-1EB6-4B1B-B705-3CB82B25D943}" dt="2024-05-23T16:35:48.852" v="948" actId="20577"/>
        <pc:sldMkLst>
          <pc:docMk/>
          <pc:sldMk cId="880483723" sldId="265"/>
        </pc:sldMkLst>
        <pc:spChg chg="mod">
          <ac:chgData name="Xingyu Ni" userId="30288bc54fd5d009" providerId="LiveId" clId="{DDDF4805-1EB6-4B1B-B705-3CB82B25D943}" dt="2024-05-23T16:25:37.026" v="376" actId="20577"/>
          <ac:spMkLst>
            <pc:docMk/>
            <pc:sldMk cId="880483723" sldId="265"/>
            <ac:spMk id="2" creationId="{E6D8BBE4-4AC4-FCD9-B754-8284EFB2DAB8}"/>
          </ac:spMkLst>
        </pc:spChg>
        <pc:spChg chg="mod">
          <ac:chgData name="Xingyu Ni" userId="30288bc54fd5d009" providerId="LiveId" clId="{DDDF4805-1EB6-4B1B-B705-3CB82B25D943}" dt="2024-05-23T16:35:48.852" v="948" actId="20577"/>
          <ac:spMkLst>
            <pc:docMk/>
            <pc:sldMk cId="880483723" sldId="265"/>
            <ac:spMk id="3" creationId="{1D039A0A-0E38-A244-EC75-67D4AAEA05EB}"/>
          </ac:spMkLst>
        </pc:spChg>
      </pc:sldChg>
      <pc:sldChg chg="modSp mod">
        <pc:chgData name="Xingyu Ni" userId="30288bc54fd5d009" providerId="LiveId" clId="{DDDF4805-1EB6-4B1B-B705-3CB82B25D943}" dt="2024-05-24T15:53:16.411" v="7664" actId="20577"/>
        <pc:sldMkLst>
          <pc:docMk/>
          <pc:sldMk cId="1593026497" sldId="266"/>
        </pc:sldMkLst>
        <pc:spChg chg="mod">
          <ac:chgData name="Xingyu Ni" userId="30288bc54fd5d009" providerId="LiveId" clId="{DDDF4805-1EB6-4B1B-B705-3CB82B25D943}" dt="2024-05-24T15:53:16.411" v="7664" actId="20577"/>
          <ac:spMkLst>
            <pc:docMk/>
            <pc:sldMk cId="1593026497" sldId="266"/>
            <ac:spMk id="3" creationId="{9AD95A8F-9CE7-D98C-4285-63F851F9FAB6}"/>
          </ac:spMkLst>
        </pc:spChg>
      </pc:sldChg>
      <pc:sldChg chg="modSp mod">
        <pc:chgData name="Xingyu Ni" userId="30288bc54fd5d009" providerId="LiveId" clId="{DDDF4805-1EB6-4B1B-B705-3CB82B25D943}" dt="2024-05-26T17:57:56.008" v="14731" actId="6549"/>
        <pc:sldMkLst>
          <pc:docMk/>
          <pc:sldMk cId="2095627342" sldId="268"/>
        </pc:sldMkLst>
        <pc:spChg chg="mod">
          <ac:chgData name="Xingyu Ni" userId="30288bc54fd5d009" providerId="LiveId" clId="{DDDF4805-1EB6-4B1B-B705-3CB82B25D943}" dt="2024-05-26T17:57:56.008" v="14731" actId="6549"/>
          <ac:spMkLst>
            <pc:docMk/>
            <pc:sldMk cId="2095627342" sldId="268"/>
            <ac:spMk id="3" creationId="{CF37F81B-86F3-0407-FAC3-94E6C40B816D}"/>
          </ac:spMkLst>
        </pc:spChg>
      </pc:sldChg>
      <pc:sldChg chg="addSp modSp mod">
        <pc:chgData name="Xingyu Ni" userId="30288bc54fd5d009" providerId="LiveId" clId="{DDDF4805-1EB6-4B1B-B705-3CB82B25D943}" dt="2024-05-26T17:31:18.033" v="14545" actId="20577"/>
        <pc:sldMkLst>
          <pc:docMk/>
          <pc:sldMk cId="131472432" sldId="269"/>
        </pc:sldMkLst>
        <pc:spChg chg="mod">
          <ac:chgData name="Xingyu Ni" userId="30288bc54fd5d009" providerId="LiveId" clId="{DDDF4805-1EB6-4B1B-B705-3CB82B25D943}" dt="2024-05-26T15:03:59.803" v="12938" actId="20577"/>
          <ac:spMkLst>
            <pc:docMk/>
            <pc:sldMk cId="131472432" sldId="269"/>
            <ac:spMk id="2" creationId="{689F39C1-1FCD-0B5B-8575-4B8EC6155AB8}"/>
          </ac:spMkLst>
        </pc:spChg>
        <pc:spChg chg="mod">
          <ac:chgData name="Xingyu Ni" userId="30288bc54fd5d009" providerId="LiveId" clId="{DDDF4805-1EB6-4B1B-B705-3CB82B25D943}" dt="2024-05-26T17:31:18.033" v="14545" actId="20577"/>
          <ac:spMkLst>
            <pc:docMk/>
            <pc:sldMk cId="131472432" sldId="269"/>
            <ac:spMk id="3" creationId="{EF1230A2-4948-1FB4-7853-E1175DB5576E}"/>
          </ac:spMkLst>
        </pc:spChg>
        <pc:picChg chg="add mod ord">
          <ac:chgData name="Xingyu Ni" userId="30288bc54fd5d009" providerId="LiveId" clId="{DDDF4805-1EB6-4B1B-B705-3CB82B25D943}" dt="2024-05-26T17:29:28.244" v="14457" actId="1076"/>
          <ac:picMkLst>
            <pc:docMk/>
            <pc:sldMk cId="131472432" sldId="269"/>
            <ac:picMk id="8" creationId="{937C3005-F3F4-BA2A-7180-D6D77764C875}"/>
          </ac:picMkLst>
        </pc:picChg>
      </pc:sldChg>
      <pc:sldChg chg="del">
        <pc:chgData name="Xingyu Ni" userId="30288bc54fd5d009" providerId="LiveId" clId="{DDDF4805-1EB6-4B1B-B705-3CB82B25D943}" dt="2024-05-26T14:58:33.593" v="12880" actId="47"/>
        <pc:sldMkLst>
          <pc:docMk/>
          <pc:sldMk cId="1167676652" sldId="270"/>
        </pc:sldMkLst>
      </pc:sldChg>
      <pc:sldChg chg="modSp new del mod">
        <pc:chgData name="Xingyu Ni" userId="30288bc54fd5d009" providerId="LiveId" clId="{DDDF4805-1EB6-4B1B-B705-3CB82B25D943}" dt="2024-05-23T16:35:51.569" v="949" actId="47"/>
        <pc:sldMkLst>
          <pc:docMk/>
          <pc:sldMk cId="1571069299" sldId="271"/>
        </pc:sldMkLst>
        <pc:spChg chg="mod">
          <ac:chgData name="Xingyu Ni" userId="30288bc54fd5d009" providerId="LiveId" clId="{DDDF4805-1EB6-4B1B-B705-3CB82B25D943}" dt="2024-05-23T16:32:58.614" v="698" actId="20577"/>
          <ac:spMkLst>
            <pc:docMk/>
            <pc:sldMk cId="1571069299" sldId="271"/>
            <ac:spMk id="2" creationId="{2B82D0A1-6C57-2B1D-5CC9-D7F9C9D8AC80}"/>
          </ac:spMkLst>
        </pc:spChg>
        <pc:spChg chg="mod">
          <ac:chgData name="Xingyu Ni" userId="30288bc54fd5d009" providerId="LiveId" clId="{DDDF4805-1EB6-4B1B-B705-3CB82B25D943}" dt="2024-05-23T16:33:51.359" v="811" actId="20577"/>
          <ac:spMkLst>
            <pc:docMk/>
            <pc:sldMk cId="1571069299" sldId="271"/>
            <ac:spMk id="3" creationId="{81B4D21C-4B45-E85B-4CA8-FF658CE59E37}"/>
          </ac:spMkLst>
        </pc:spChg>
      </pc:sldChg>
      <pc:sldChg chg="addSp modSp new mod">
        <pc:chgData name="Xingyu Ni" userId="30288bc54fd5d009" providerId="LiveId" clId="{DDDF4805-1EB6-4B1B-B705-3CB82B25D943}" dt="2024-05-23T16:48:07.987" v="1444" actId="1076"/>
        <pc:sldMkLst>
          <pc:docMk/>
          <pc:sldMk cId="4256543149" sldId="271"/>
        </pc:sldMkLst>
        <pc:spChg chg="mod">
          <ac:chgData name="Xingyu Ni" userId="30288bc54fd5d009" providerId="LiveId" clId="{DDDF4805-1EB6-4B1B-B705-3CB82B25D943}" dt="2024-05-23T16:38:35.219" v="963" actId="20577"/>
          <ac:spMkLst>
            <pc:docMk/>
            <pc:sldMk cId="4256543149" sldId="271"/>
            <ac:spMk id="2" creationId="{CAE51B28-3112-C0A8-2D8B-A94FED5D1E39}"/>
          </ac:spMkLst>
        </pc:spChg>
        <pc:spChg chg="mod">
          <ac:chgData name="Xingyu Ni" userId="30288bc54fd5d009" providerId="LiveId" clId="{DDDF4805-1EB6-4B1B-B705-3CB82B25D943}" dt="2024-05-23T16:46:57.678" v="1437" actId="20577"/>
          <ac:spMkLst>
            <pc:docMk/>
            <pc:sldMk cId="4256543149" sldId="271"/>
            <ac:spMk id="3" creationId="{ADD4CD44-37B3-84E3-4923-60ABC75236D9}"/>
          </ac:spMkLst>
        </pc:spChg>
        <pc:picChg chg="add mod">
          <ac:chgData name="Xingyu Ni" userId="30288bc54fd5d009" providerId="LiveId" clId="{DDDF4805-1EB6-4B1B-B705-3CB82B25D943}" dt="2024-05-23T16:48:07.987" v="1444" actId="1076"/>
          <ac:picMkLst>
            <pc:docMk/>
            <pc:sldMk cId="4256543149" sldId="271"/>
            <ac:picMk id="1026" creationId="{9EC984C2-FA2E-7B8C-CA54-63BDFF312FE8}"/>
          </ac:picMkLst>
        </pc:picChg>
      </pc:sldChg>
      <pc:sldChg chg="addSp modSp new mod">
        <pc:chgData name="Xingyu Ni" userId="30288bc54fd5d009" providerId="LiveId" clId="{DDDF4805-1EB6-4B1B-B705-3CB82B25D943}" dt="2024-05-23T17:16:35.874" v="2235" actId="20577"/>
        <pc:sldMkLst>
          <pc:docMk/>
          <pc:sldMk cId="3762584175" sldId="272"/>
        </pc:sldMkLst>
        <pc:spChg chg="mod">
          <ac:chgData name="Xingyu Ni" userId="30288bc54fd5d009" providerId="LiveId" clId="{DDDF4805-1EB6-4B1B-B705-3CB82B25D943}" dt="2024-05-23T16:52:21.901" v="1470" actId="20577"/>
          <ac:spMkLst>
            <pc:docMk/>
            <pc:sldMk cId="3762584175" sldId="272"/>
            <ac:spMk id="2" creationId="{834CCD4D-3B35-7FB8-F7B2-5CB65B27C066}"/>
          </ac:spMkLst>
        </pc:spChg>
        <pc:spChg chg="mod">
          <ac:chgData name="Xingyu Ni" userId="30288bc54fd5d009" providerId="LiveId" clId="{DDDF4805-1EB6-4B1B-B705-3CB82B25D943}" dt="2024-05-23T17:16:35.874" v="2235" actId="20577"/>
          <ac:spMkLst>
            <pc:docMk/>
            <pc:sldMk cId="3762584175" sldId="272"/>
            <ac:spMk id="3" creationId="{0635990B-5CA5-522A-E923-77817ABC8594}"/>
          </ac:spMkLst>
        </pc:spChg>
        <pc:picChg chg="add mod">
          <ac:chgData name="Xingyu Ni" userId="30288bc54fd5d009" providerId="LiveId" clId="{DDDF4805-1EB6-4B1B-B705-3CB82B25D943}" dt="2024-05-23T17:02:26.435" v="1737" actId="1076"/>
          <ac:picMkLst>
            <pc:docMk/>
            <pc:sldMk cId="3762584175" sldId="272"/>
            <ac:picMk id="2050" creationId="{71EFE79A-968A-E02F-6FFB-92CE467FC958}"/>
          </ac:picMkLst>
        </pc:picChg>
      </pc:sldChg>
      <pc:sldChg chg="modSp new mod">
        <pc:chgData name="Xingyu Ni" userId="30288bc54fd5d009" providerId="LiveId" clId="{DDDF4805-1EB6-4B1B-B705-3CB82B25D943}" dt="2024-05-23T17:26:37.806" v="2906" actId="113"/>
        <pc:sldMkLst>
          <pc:docMk/>
          <pc:sldMk cId="726478148" sldId="273"/>
        </pc:sldMkLst>
        <pc:spChg chg="mod">
          <ac:chgData name="Xingyu Ni" userId="30288bc54fd5d009" providerId="LiveId" clId="{DDDF4805-1EB6-4B1B-B705-3CB82B25D943}" dt="2024-05-23T17:17:05.601" v="2250" actId="20577"/>
          <ac:spMkLst>
            <pc:docMk/>
            <pc:sldMk cId="726478148" sldId="273"/>
            <ac:spMk id="2" creationId="{F985F0BE-779A-863B-151D-44E43FE65330}"/>
          </ac:spMkLst>
        </pc:spChg>
        <pc:spChg chg="mod">
          <ac:chgData name="Xingyu Ni" userId="30288bc54fd5d009" providerId="LiveId" clId="{DDDF4805-1EB6-4B1B-B705-3CB82B25D943}" dt="2024-05-23T17:26:37.806" v="2906" actId="113"/>
          <ac:spMkLst>
            <pc:docMk/>
            <pc:sldMk cId="726478148" sldId="273"/>
            <ac:spMk id="3" creationId="{FAB1744E-602A-A308-9A7F-9B5190B48A05}"/>
          </ac:spMkLst>
        </pc:spChg>
      </pc:sldChg>
      <pc:sldChg chg="modSp new mod">
        <pc:chgData name="Xingyu Ni" userId="30288bc54fd5d009" providerId="LiveId" clId="{DDDF4805-1EB6-4B1B-B705-3CB82B25D943}" dt="2024-05-24T06:16:28.652" v="4902" actId="113"/>
        <pc:sldMkLst>
          <pc:docMk/>
          <pc:sldMk cId="541237353" sldId="274"/>
        </pc:sldMkLst>
        <pc:spChg chg="mod">
          <ac:chgData name="Xingyu Ni" userId="30288bc54fd5d009" providerId="LiveId" clId="{DDDF4805-1EB6-4B1B-B705-3CB82B25D943}" dt="2024-05-23T17:26:43.502" v="2921" actId="20577"/>
          <ac:spMkLst>
            <pc:docMk/>
            <pc:sldMk cId="541237353" sldId="274"/>
            <ac:spMk id="2" creationId="{C193A931-FCB8-C66F-DA6D-DC8BF7140E9E}"/>
          </ac:spMkLst>
        </pc:spChg>
        <pc:spChg chg="mod">
          <ac:chgData name="Xingyu Ni" userId="30288bc54fd5d009" providerId="LiveId" clId="{DDDF4805-1EB6-4B1B-B705-3CB82B25D943}" dt="2024-05-24T06:16:28.652" v="4902" actId="113"/>
          <ac:spMkLst>
            <pc:docMk/>
            <pc:sldMk cId="541237353" sldId="274"/>
            <ac:spMk id="3" creationId="{7DE9AAF5-F221-B7DA-A0E0-A9B2D843E98E}"/>
          </ac:spMkLst>
        </pc:spChg>
      </pc:sldChg>
      <pc:sldChg chg="modSp new mod">
        <pc:chgData name="Xingyu Ni" userId="30288bc54fd5d009" providerId="LiveId" clId="{DDDF4805-1EB6-4B1B-B705-3CB82B25D943}" dt="2024-05-24T06:12:33.478" v="4737" actId="20577"/>
        <pc:sldMkLst>
          <pc:docMk/>
          <pc:sldMk cId="202514064" sldId="275"/>
        </pc:sldMkLst>
        <pc:spChg chg="mod">
          <ac:chgData name="Xingyu Ni" userId="30288bc54fd5d009" providerId="LiveId" clId="{DDDF4805-1EB6-4B1B-B705-3CB82B25D943}" dt="2024-05-24T03:47:15.096" v="4060" actId="20577"/>
          <ac:spMkLst>
            <pc:docMk/>
            <pc:sldMk cId="202514064" sldId="275"/>
            <ac:spMk id="2" creationId="{A47F4F9D-8A43-30F0-8F71-3B3E1A2C3141}"/>
          </ac:spMkLst>
        </pc:spChg>
        <pc:spChg chg="mod">
          <ac:chgData name="Xingyu Ni" userId="30288bc54fd5d009" providerId="LiveId" clId="{DDDF4805-1EB6-4B1B-B705-3CB82B25D943}" dt="2024-05-24T06:12:33.478" v="4737" actId="20577"/>
          <ac:spMkLst>
            <pc:docMk/>
            <pc:sldMk cId="202514064" sldId="275"/>
            <ac:spMk id="3" creationId="{4AA6C6BC-8DCE-39B9-7CF8-9C73F53B68A9}"/>
          </ac:spMkLst>
        </pc:spChg>
      </pc:sldChg>
      <pc:sldChg chg="modSp new mod">
        <pc:chgData name="Xingyu Ni" userId="30288bc54fd5d009" providerId="LiveId" clId="{DDDF4805-1EB6-4B1B-B705-3CB82B25D943}" dt="2024-05-24T06:16:46.206" v="4927" actId="20577"/>
        <pc:sldMkLst>
          <pc:docMk/>
          <pc:sldMk cId="18247098" sldId="276"/>
        </pc:sldMkLst>
        <pc:spChg chg="mod">
          <ac:chgData name="Xingyu Ni" userId="30288bc54fd5d009" providerId="LiveId" clId="{DDDF4805-1EB6-4B1B-B705-3CB82B25D943}" dt="2024-05-24T06:16:46.206" v="4927" actId="20577"/>
          <ac:spMkLst>
            <pc:docMk/>
            <pc:sldMk cId="18247098" sldId="276"/>
            <ac:spMk id="2" creationId="{6FCC2E39-AB0C-209C-94FE-71E6866D3AFA}"/>
          </ac:spMkLst>
        </pc:spChg>
      </pc:sldChg>
      <pc:sldChg chg="modSp mod">
        <pc:chgData name="Xingyu Ni" userId="30288bc54fd5d009" providerId="LiveId" clId="{DDDF4805-1EB6-4B1B-B705-3CB82B25D943}" dt="2024-05-26T17:16:48.548" v="13787" actId="20577"/>
        <pc:sldMkLst>
          <pc:docMk/>
          <pc:sldMk cId="769852850" sldId="279"/>
        </pc:sldMkLst>
        <pc:spChg chg="mod">
          <ac:chgData name="Xingyu Ni" userId="30288bc54fd5d009" providerId="LiveId" clId="{DDDF4805-1EB6-4B1B-B705-3CB82B25D943}" dt="2024-05-26T17:16:48.548" v="13787" actId="20577"/>
          <ac:spMkLst>
            <pc:docMk/>
            <pc:sldMk cId="769852850" sldId="279"/>
            <ac:spMk id="3" creationId="{422BAF7B-9BAA-A8FB-B819-8F544A4523D3}"/>
          </ac:spMkLst>
        </pc:spChg>
      </pc:sldChg>
      <pc:sldChg chg="addSp modSp new mod">
        <pc:chgData name="Xingyu Ni" userId="30288bc54fd5d009" providerId="LiveId" clId="{DDDF4805-1EB6-4B1B-B705-3CB82B25D943}" dt="2024-05-24T15:29:12.735" v="6415" actId="1076"/>
        <pc:sldMkLst>
          <pc:docMk/>
          <pc:sldMk cId="1478827515" sldId="280"/>
        </pc:sldMkLst>
        <pc:spChg chg="mod">
          <ac:chgData name="Xingyu Ni" userId="30288bc54fd5d009" providerId="LiveId" clId="{DDDF4805-1EB6-4B1B-B705-3CB82B25D943}" dt="2024-05-24T15:19:01.925" v="5716" actId="20577"/>
          <ac:spMkLst>
            <pc:docMk/>
            <pc:sldMk cId="1478827515" sldId="280"/>
            <ac:spMk id="2" creationId="{9762D40D-3A6C-4130-1496-7EB17FF62620}"/>
          </ac:spMkLst>
        </pc:spChg>
        <pc:spChg chg="mod">
          <ac:chgData name="Xingyu Ni" userId="30288bc54fd5d009" providerId="LiveId" clId="{DDDF4805-1EB6-4B1B-B705-3CB82B25D943}" dt="2024-05-24T15:29:12.735" v="6415" actId="1076"/>
          <ac:spMkLst>
            <pc:docMk/>
            <pc:sldMk cId="1478827515" sldId="280"/>
            <ac:spMk id="3" creationId="{4D7F6289-3F54-4E36-10DC-5FEEE3766A0F}"/>
          </ac:spMkLst>
        </pc:spChg>
        <pc:picChg chg="add mod">
          <ac:chgData name="Xingyu Ni" userId="30288bc54fd5d009" providerId="LiveId" clId="{DDDF4805-1EB6-4B1B-B705-3CB82B25D943}" dt="2024-05-24T15:28:03.172" v="6296" actId="1076"/>
          <ac:picMkLst>
            <pc:docMk/>
            <pc:sldMk cId="1478827515" sldId="280"/>
            <ac:picMk id="1026" creationId="{D8E8D614-4A22-F1EE-1686-EDE901668E9C}"/>
          </ac:picMkLst>
        </pc:picChg>
      </pc:sldChg>
      <pc:sldChg chg="addSp modSp new mod">
        <pc:chgData name="Xingyu Ni" userId="30288bc54fd5d009" providerId="LiveId" clId="{DDDF4805-1EB6-4B1B-B705-3CB82B25D943}" dt="2024-05-24T15:38:13.964" v="7153" actId="20577"/>
        <pc:sldMkLst>
          <pc:docMk/>
          <pc:sldMk cId="1785582596" sldId="281"/>
        </pc:sldMkLst>
        <pc:spChg chg="mod">
          <ac:chgData name="Xingyu Ni" userId="30288bc54fd5d009" providerId="LiveId" clId="{DDDF4805-1EB6-4B1B-B705-3CB82B25D943}" dt="2024-05-24T15:30:02.390" v="6442" actId="20577"/>
          <ac:spMkLst>
            <pc:docMk/>
            <pc:sldMk cId="1785582596" sldId="281"/>
            <ac:spMk id="2" creationId="{F19F1415-BA22-B187-0706-67A72527FF3B}"/>
          </ac:spMkLst>
        </pc:spChg>
        <pc:spChg chg="mod">
          <ac:chgData name="Xingyu Ni" userId="30288bc54fd5d009" providerId="LiveId" clId="{DDDF4805-1EB6-4B1B-B705-3CB82B25D943}" dt="2024-05-24T15:38:13.964" v="7153" actId="20577"/>
          <ac:spMkLst>
            <pc:docMk/>
            <pc:sldMk cId="1785582596" sldId="281"/>
            <ac:spMk id="3" creationId="{E861D2EC-4E4F-C51E-0FFC-31BEBE7924F4}"/>
          </ac:spMkLst>
        </pc:spChg>
        <pc:picChg chg="add mod">
          <ac:chgData name="Xingyu Ni" userId="30288bc54fd5d009" providerId="LiveId" clId="{DDDF4805-1EB6-4B1B-B705-3CB82B25D943}" dt="2024-05-24T15:30:09.203" v="6444" actId="167"/>
          <ac:picMkLst>
            <pc:docMk/>
            <pc:sldMk cId="1785582596" sldId="281"/>
            <ac:picMk id="7" creationId="{2BB3D1DF-D686-9DDD-7DF8-61424B3EAA0B}"/>
          </ac:picMkLst>
        </pc:picChg>
        <pc:picChg chg="add mod">
          <ac:chgData name="Xingyu Ni" userId="30288bc54fd5d009" providerId="LiveId" clId="{DDDF4805-1EB6-4B1B-B705-3CB82B25D943}" dt="2024-05-24T15:30:47.371" v="6529"/>
          <ac:picMkLst>
            <pc:docMk/>
            <pc:sldMk cId="1785582596" sldId="281"/>
            <ac:picMk id="8" creationId="{5408B05B-64A0-4D9B-3B9B-B5B4DF3B8A3E}"/>
          </ac:picMkLst>
        </pc:picChg>
      </pc:sldChg>
      <pc:sldChg chg="modSp new mod">
        <pc:chgData name="Xingyu Ni" userId="30288bc54fd5d009" providerId="LiveId" clId="{DDDF4805-1EB6-4B1B-B705-3CB82B25D943}" dt="2024-05-24T16:07:51.865" v="8360" actId="20577"/>
        <pc:sldMkLst>
          <pc:docMk/>
          <pc:sldMk cId="149307882" sldId="282"/>
        </pc:sldMkLst>
        <pc:spChg chg="mod">
          <ac:chgData name="Xingyu Ni" userId="30288bc54fd5d009" providerId="LiveId" clId="{DDDF4805-1EB6-4B1B-B705-3CB82B25D943}" dt="2024-05-24T15:53:46.481" v="7687" actId="20577"/>
          <ac:spMkLst>
            <pc:docMk/>
            <pc:sldMk cId="149307882" sldId="282"/>
            <ac:spMk id="2" creationId="{B73D106B-68B1-953A-C3A7-201208BC2D9A}"/>
          </ac:spMkLst>
        </pc:spChg>
        <pc:spChg chg="mod">
          <ac:chgData name="Xingyu Ni" userId="30288bc54fd5d009" providerId="LiveId" clId="{DDDF4805-1EB6-4B1B-B705-3CB82B25D943}" dt="2024-05-24T16:07:51.865" v="8360" actId="20577"/>
          <ac:spMkLst>
            <pc:docMk/>
            <pc:sldMk cId="149307882" sldId="282"/>
            <ac:spMk id="3" creationId="{122D8F7B-5166-BEBC-F0CE-52C5A687E8A3}"/>
          </ac:spMkLst>
        </pc:spChg>
      </pc:sldChg>
      <pc:sldChg chg="addSp delSp modSp new mod">
        <pc:chgData name="Xingyu Ni" userId="30288bc54fd5d009" providerId="LiveId" clId="{DDDF4805-1EB6-4B1B-B705-3CB82B25D943}" dt="2024-05-24T16:42:55.181" v="8777" actId="1076"/>
        <pc:sldMkLst>
          <pc:docMk/>
          <pc:sldMk cId="1465208788" sldId="283"/>
        </pc:sldMkLst>
        <pc:spChg chg="mod">
          <ac:chgData name="Xingyu Ni" userId="30288bc54fd5d009" providerId="LiveId" clId="{DDDF4805-1EB6-4B1B-B705-3CB82B25D943}" dt="2024-05-24T16:10:11.463" v="8403" actId="20577"/>
          <ac:spMkLst>
            <pc:docMk/>
            <pc:sldMk cId="1465208788" sldId="283"/>
            <ac:spMk id="2" creationId="{F3D70E3E-3882-F065-27DF-4F69ABA08494}"/>
          </ac:spMkLst>
        </pc:spChg>
        <pc:spChg chg="mod">
          <ac:chgData name="Xingyu Ni" userId="30288bc54fd5d009" providerId="LiveId" clId="{DDDF4805-1EB6-4B1B-B705-3CB82B25D943}" dt="2024-05-24T16:42:48.565" v="8775" actId="114"/>
          <ac:spMkLst>
            <pc:docMk/>
            <pc:sldMk cId="1465208788" sldId="283"/>
            <ac:spMk id="3" creationId="{E89A68EA-3CF7-3047-5B07-B66D1E0B8C57}"/>
          </ac:spMkLst>
        </pc:spChg>
        <pc:spChg chg="add del">
          <ac:chgData name="Xingyu Ni" userId="30288bc54fd5d009" providerId="LiveId" clId="{DDDF4805-1EB6-4B1B-B705-3CB82B25D943}" dt="2024-05-24T16:40:43.831" v="8650" actId="478"/>
          <ac:spMkLst>
            <pc:docMk/>
            <pc:sldMk cId="1465208788" sldId="283"/>
            <ac:spMk id="7" creationId="{27FAD6A6-86AA-740E-C5E0-1F78A92476BD}"/>
          </ac:spMkLst>
        </pc:spChg>
        <pc:picChg chg="add mod">
          <ac:chgData name="Xingyu Ni" userId="30288bc54fd5d009" providerId="LiveId" clId="{DDDF4805-1EB6-4B1B-B705-3CB82B25D943}" dt="2024-05-24T16:42:55.181" v="8777" actId="1076"/>
          <ac:picMkLst>
            <pc:docMk/>
            <pc:sldMk cId="1465208788" sldId="283"/>
            <ac:picMk id="2052" creationId="{9A76EE84-6386-31A6-C9FE-223AF95F1900}"/>
          </ac:picMkLst>
        </pc:picChg>
      </pc:sldChg>
      <pc:sldChg chg="modSp new mod">
        <pc:chgData name="Xingyu Ni" userId="30288bc54fd5d009" providerId="LiveId" clId="{DDDF4805-1EB6-4B1B-B705-3CB82B25D943}" dt="2024-05-24T16:44:32.625" v="8805" actId="20577"/>
        <pc:sldMkLst>
          <pc:docMk/>
          <pc:sldMk cId="1967908493" sldId="284"/>
        </pc:sldMkLst>
        <pc:spChg chg="mod">
          <ac:chgData name="Xingyu Ni" userId="30288bc54fd5d009" providerId="LiveId" clId="{DDDF4805-1EB6-4B1B-B705-3CB82B25D943}" dt="2024-05-24T16:44:32.625" v="8805" actId="20577"/>
          <ac:spMkLst>
            <pc:docMk/>
            <pc:sldMk cId="1967908493" sldId="284"/>
            <ac:spMk id="2" creationId="{8D1C5898-D374-53A6-6BC6-0BE4218A9E36}"/>
          </ac:spMkLst>
        </pc:spChg>
      </pc:sldChg>
      <pc:sldChg chg="modSp new mod">
        <pc:chgData name="Xingyu Ni" userId="30288bc54fd5d009" providerId="LiveId" clId="{DDDF4805-1EB6-4B1B-B705-3CB82B25D943}" dt="2024-05-26T13:55:59.472" v="9503" actId="113"/>
        <pc:sldMkLst>
          <pc:docMk/>
          <pc:sldMk cId="2195392075" sldId="287"/>
        </pc:sldMkLst>
        <pc:spChg chg="mod">
          <ac:chgData name="Xingyu Ni" userId="30288bc54fd5d009" providerId="LiveId" clId="{DDDF4805-1EB6-4B1B-B705-3CB82B25D943}" dt="2024-05-26T13:42:57.210" v="8831" actId="20577"/>
          <ac:spMkLst>
            <pc:docMk/>
            <pc:sldMk cId="2195392075" sldId="287"/>
            <ac:spMk id="2" creationId="{946AC72A-26B9-BB76-CAD6-CD07C111FC5B}"/>
          </ac:spMkLst>
        </pc:spChg>
        <pc:spChg chg="mod">
          <ac:chgData name="Xingyu Ni" userId="30288bc54fd5d009" providerId="LiveId" clId="{DDDF4805-1EB6-4B1B-B705-3CB82B25D943}" dt="2024-05-26T13:55:59.472" v="9503" actId="113"/>
          <ac:spMkLst>
            <pc:docMk/>
            <pc:sldMk cId="2195392075" sldId="287"/>
            <ac:spMk id="3" creationId="{0BCEA18B-BD98-189E-DA42-6DF908A3D71D}"/>
          </ac:spMkLst>
        </pc:spChg>
      </pc:sldChg>
      <pc:sldChg chg="modSp new mod">
        <pc:chgData name="Xingyu Ni" userId="30288bc54fd5d009" providerId="LiveId" clId="{DDDF4805-1EB6-4B1B-B705-3CB82B25D943}" dt="2024-05-26T14:12:22.064" v="10427" actId="20577"/>
        <pc:sldMkLst>
          <pc:docMk/>
          <pc:sldMk cId="1516021470" sldId="288"/>
        </pc:sldMkLst>
        <pc:spChg chg="mod">
          <ac:chgData name="Xingyu Ni" userId="30288bc54fd5d009" providerId="LiveId" clId="{DDDF4805-1EB6-4B1B-B705-3CB82B25D943}" dt="2024-05-26T13:57:12.748" v="9518" actId="20577"/>
          <ac:spMkLst>
            <pc:docMk/>
            <pc:sldMk cId="1516021470" sldId="288"/>
            <ac:spMk id="2" creationId="{09BF00D5-781C-E430-7F1A-6AE21E14A5A9}"/>
          </ac:spMkLst>
        </pc:spChg>
        <pc:spChg chg="mod">
          <ac:chgData name="Xingyu Ni" userId="30288bc54fd5d009" providerId="LiveId" clId="{DDDF4805-1EB6-4B1B-B705-3CB82B25D943}" dt="2024-05-26T14:12:22.064" v="10427" actId="20577"/>
          <ac:spMkLst>
            <pc:docMk/>
            <pc:sldMk cId="1516021470" sldId="288"/>
            <ac:spMk id="3" creationId="{45609CAE-627C-3010-6AEC-282F4987CE46}"/>
          </ac:spMkLst>
        </pc:spChg>
      </pc:sldChg>
      <pc:sldChg chg="addSp modSp new mod">
        <pc:chgData name="Xingyu Ni" userId="30288bc54fd5d009" providerId="LiveId" clId="{DDDF4805-1EB6-4B1B-B705-3CB82B25D943}" dt="2024-05-26T14:26:57.808" v="11190" actId="1076"/>
        <pc:sldMkLst>
          <pc:docMk/>
          <pc:sldMk cId="3728518120" sldId="289"/>
        </pc:sldMkLst>
        <pc:spChg chg="mod">
          <ac:chgData name="Xingyu Ni" userId="30288bc54fd5d009" providerId="LiveId" clId="{DDDF4805-1EB6-4B1B-B705-3CB82B25D943}" dt="2024-05-26T14:12:42.686" v="10439" actId="20577"/>
          <ac:spMkLst>
            <pc:docMk/>
            <pc:sldMk cId="3728518120" sldId="289"/>
            <ac:spMk id="2" creationId="{A1ADE646-2225-37E3-CB1B-8754B1702853}"/>
          </ac:spMkLst>
        </pc:spChg>
        <pc:spChg chg="mod">
          <ac:chgData name="Xingyu Ni" userId="30288bc54fd5d009" providerId="LiveId" clId="{DDDF4805-1EB6-4B1B-B705-3CB82B25D943}" dt="2024-05-26T14:26:33.657" v="11184" actId="113"/>
          <ac:spMkLst>
            <pc:docMk/>
            <pc:sldMk cId="3728518120" sldId="289"/>
            <ac:spMk id="3" creationId="{0D15760D-F48B-8516-F5B0-D67ED5D3D141}"/>
          </ac:spMkLst>
        </pc:spChg>
        <pc:picChg chg="add mod">
          <ac:chgData name="Xingyu Ni" userId="30288bc54fd5d009" providerId="LiveId" clId="{DDDF4805-1EB6-4B1B-B705-3CB82B25D943}" dt="2024-05-26T14:26:57.808" v="11190" actId="1076"/>
          <ac:picMkLst>
            <pc:docMk/>
            <pc:sldMk cId="3728518120" sldId="289"/>
            <ac:picMk id="1026" creationId="{BCBC7336-277A-7AC9-EA4C-109DE9A57DD2}"/>
          </ac:picMkLst>
        </pc:picChg>
      </pc:sldChg>
      <pc:sldChg chg="modSp new mod">
        <pc:chgData name="Xingyu Ni" userId="30288bc54fd5d009" providerId="LiveId" clId="{DDDF4805-1EB6-4B1B-B705-3CB82B25D943}" dt="2024-05-26T14:45:41.139" v="12193" actId="20577"/>
        <pc:sldMkLst>
          <pc:docMk/>
          <pc:sldMk cId="3067306392" sldId="290"/>
        </pc:sldMkLst>
        <pc:spChg chg="mod">
          <ac:chgData name="Xingyu Ni" userId="30288bc54fd5d009" providerId="LiveId" clId="{DDDF4805-1EB6-4B1B-B705-3CB82B25D943}" dt="2024-05-26T14:27:05.453" v="11202" actId="20577"/>
          <ac:spMkLst>
            <pc:docMk/>
            <pc:sldMk cId="3067306392" sldId="290"/>
            <ac:spMk id="2" creationId="{182D0077-425D-808D-A5FB-DC4201978EEA}"/>
          </ac:spMkLst>
        </pc:spChg>
        <pc:spChg chg="mod">
          <ac:chgData name="Xingyu Ni" userId="30288bc54fd5d009" providerId="LiveId" clId="{DDDF4805-1EB6-4B1B-B705-3CB82B25D943}" dt="2024-05-26T14:45:41.139" v="12193" actId="20577"/>
          <ac:spMkLst>
            <pc:docMk/>
            <pc:sldMk cId="3067306392" sldId="290"/>
            <ac:spMk id="3" creationId="{5C854E57-E257-87F9-6095-A9B67CEB2B71}"/>
          </ac:spMkLst>
        </pc:spChg>
      </pc:sldChg>
      <pc:sldChg chg="modSp new mod">
        <pc:chgData name="Xingyu Ni" userId="30288bc54fd5d009" providerId="LiveId" clId="{DDDF4805-1EB6-4B1B-B705-3CB82B25D943}" dt="2024-05-26T14:57:36.567" v="12879" actId="20577"/>
        <pc:sldMkLst>
          <pc:docMk/>
          <pc:sldMk cId="3387101324" sldId="291"/>
        </pc:sldMkLst>
        <pc:spChg chg="mod">
          <ac:chgData name="Xingyu Ni" userId="30288bc54fd5d009" providerId="LiveId" clId="{DDDF4805-1EB6-4B1B-B705-3CB82B25D943}" dt="2024-05-26T14:46:21.893" v="12208" actId="20577"/>
          <ac:spMkLst>
            <pc:docMk/>
            <pc:sldMk cId="3387101324" sldId="291"/>
            <ac:spMk id="2" creationId="{187B1F1D-3BF8-9889-AB68-9E0998B05F91}"/>
          </ac:spMkLst>
        </pc:spChg>
        <pc:spChg chg="mod">
          <ac:chgData name="Xingyu Ni" userId="30288bc54fd5d009" providerId="LiveId" clId="{DDDF4805-1EB6-4B1B-B705-3CB82B25D943}" dt="2024-05-26T14:57:36.567" v="12879" actId="20577"/>
          <ac:spMkLst>
            <pc:docMk/>
            <pc:sldMk cId="3387101324" sldId="291"/>
            <ac:spMk id="3" creationId="{2E3489C7-9D8F-28BD-AC80-30EF315A4DE1}"/>
          </ac:spMkLst>
        </pc:spChg>
      </pc:sldChg>
      <pc:sldChg chg="delSp modSp add mod">
        <pc:chgData name="Xingyu Ni" userId="30288bc54fd5d009" providerId="LiveId" clId="{DDDF4805-1EB6-4B1B-B705-3CB82B25D943}" dt="2024-05-26T17:33:54.312" v="14667" actId="20577"/>
        <pc:sldMkLst>
          <pc:docMk/>
          <pc:sldMk cId="3368102343" sldId="292"/>
        </pc:sldMkLst>
        <pc:spChg chg="mod">
          <ac:chgData name="Xingyu Ni" userId="30288bc54fd5d009" providerId="LiveId" clId="{DDDF4805-1EB6-4B1B-B705-3CB82B25D943}" dt="2024-05-26T17:33:54.312" v="14667" actId="20577"/>
          <ac:spMkLst>
            <pc:docMk/>
            <pc:sldMk cId="3368102343" sldId="292"/>
            <ac:spMk id="3" creationId="{EF1230A2-4948-1FB4-7853-E1175DB5576E}"/>
          </ac:spMkLst>
        </pc:spChg>
        <pc:picChg chg="del">
          <ac:chgData name="Xingyu Ni" userId="30288bc54fd5d009" providerId="LiveId" clId="{DDDF4805-1EB6-4B1B-B705-3CB82B25D943}" dt="2024-05-26T17:29:33.626" v="14459" actId="478"/>
          <ac:picMkLst>
            <pc:docMk/>
            <pc:sldMk cId="3368102343" sldId="292"/>
            <ac:picMk id="8" creationId="{937C3005-F3F4-BA2A-7180-D6D77764C875}"/>
          </ac:picMkLst>
        </pc:picChg>
      </pc:sldChg>
    </pc:docChg>
  </pc:docChgLst>
  <pc:docChgLst>
    <pc:chgData name="Xingyu Ni" userId="30288bc54fd5d009" providerId="LiveId" clId="{D37BF020-5C12-4764-ABDA-B002F18DEDC7}"/>
    <pc:docChg chg="undo custSel addSld delSld modSld">
      <pc:chgData name="Xingyu Ni" userId="30288bc54fd5d009" providerId="LiveId" clId="{D37BF020-5C12-4764-ABDA-B002F18DEDC7}" dt="2024-02-17T14:53:37.531" v="838"/>
      <pc:docMkLst>
        <pc:docMk/>
      </pc:docMkLst>
      <pc:sldChg chg="modSp mod">
        <pc:chgData name="Xingyu Ni" userId="30288bc54fd5d009" providerId="LiveId" clId="{D37BF020-5C12-4764-ABDA-B002F18DEDC7}" dt="2024-02-09T12:37:54.758" v="54" actId="20577"/>
        <pc:sldMkLst>
          <pc:docMk/>
          <pc:sldMk cId="2087762260" sldId="260"/>
        </pc:sldMkLst>
        <pc:spChg chg="mod">
          <ac:chgData name="Xingyu Ni" userId="30288bc54fd5d009" providerId="LiveId" clId="{D37BF020-5C12-4764-ABDA-B002F18DEDC7}" dt="2024-02-09T12:37:30.640" v="32" actId="20577"/>
          <ac:spMkLst>
            <pc:docMk/>
            <pc:sldMk cId="2087762260" sldId="260"/>
            <ac:spMk id="19" creationId="{3E0100F9-0C8F-49AD-BA6F-B0B1E5102E3F}"/>
          </ac:spMkLst>
        </pc:spChg>
        <pc:spChg chg="mod">
          <ac:chgData name="Xingyu Ni" userId="30288bc54fd5d009" providerId="LiveId" clId="{D37BF020-5C12-4764-ABDA-B002F18DEDC7}" dt="2024-02-09T12:37:54.758" v="54" actId="20577"/>
          <ac:spMkLst>
            <pc:docMk/>
            <pc:sldMk cId="2087762260" sldId="260"/>
            <ac:spMk id="20" creationId="{8205538E-96C6-44B2-A3C3-8E2C40B8BD09}"/>
          </ac:spMkLst>
        </pc:spChg>
        <pc:spChg chg="mod">
          <ac:chgData name="Xingyu Ni" userId="30288bc54fd5d009" providerId="LiveId" clId="{D37BF020-5C12-4764-ABDA-B002F18DEDC7}" dt="2024-02-09T12:37:22.524" v="2" actId="20577"/>
          <ac:spMkLst>
            <pc:docMk/>
            <pc:sldMk cId="2087762260" sldId="260"/>
            <ac:spMk id="21" creationId="{2D18994D-69C0-4A44-B664-30013C20415C}"/>
          </ac:spMkLst>
        </pc:spChg>
      </pc:sldChg>
      <pc:sldChg chg="del">
        <pc:chgData name="Xingyu Ni" userId="30288bc54fd5d009" providerId="LiveId" clId="{D37BF020-5C12-4764-ABDA-B002F18DEDC7}" dt="2024-02-09T12:47:57.734" v="55" actId="47"/>
        <pc:sldMkLst>
          <pc:docMk/>
          <pc:sldMk cId="5663533" sldId="261"/>
        </pc:sldMkLst>
      </pc:sldChg>
      <pc:sldChg chg="addSp delSp modSp new mod">
        <pc:chgData name="Xingyu Ni" userId="30288bc54fd5d009" providerId="LiveId" clId="{D37BF020-5C12-4764-ABDA-B002F18DEDC7}" dt="2024-02-15T12:12:06.798" v="232" actId="1076"/>
        <pc:sldMkLst>
          <pc:docMk/>
          <pc:sldMk cId="1791114456" sldId="261"/>
        </pc:sldMkLst>
        <pc:spChg chg="mod">
          <ac:chgData name="Xingyu Ni" userId="30288bc54fd5d009" providerId="LiveId" clId="{D37BF020-5C12-4764-ABDA-B002F18DEDC7}" dt="2024-02-15T10:25:58.074" v="103" actId="20577"/>
          <ac:spMkLst>
            <pc:docMk/>
            <pc:sldMk cId="1791114456" sldId="261"/>
            <ac:spMk id="2" creationId="{3CC04DEA-CE81-7B35-1CBE-C2DD63094E2E}"/>
          </ac:spMkLst>
        </pc:spChg>
        <pc:spChg chg="del mod">
          <ac:chgData name="Xingyu Ni" userId="30288bc54fd5d009" providerId="LiveId" clId="{D37BF020-5C12-4764-ABDA-B002F18DEDC7}" dt="2024-02-15T12:11:58.434" v="229" actId="478"/>
          <ac:spMkLst>
            <pc:docMk/>
            <pc:sldMk cId="1791114456" sldId="261"/>
            <ac:spMk id="3" creationId="{12BFC2FF-72AD-401C-CA28-577356FB5171}"/>
          </ac:spMkLst>
        </pc:spChg>
        <pc:spChg chg="add del mod">
          <ac:chgData name="Xingyu Ni" userId="30288bc54fd5d009" providerId="LiveId" clId="{D37BF020-5C12-4764-ABDA-B002F18DEDC7}" dt="2024-02-15T12:12:01.618" v="230" actId="478"/>
          <ac:spMkLst>
            <pc:docMk/>
            <pc:sldMk cId="1791114456" sldId="261"/>
            <ac:spMk id="10" creationId="{3A5A7098-8014-9831-95E3-8EB7A2A2B12F}"/>
          </ac:spMkLst>
        </pc:spChg>
        <pc:picChg chg="add mod">
          <ac:chgData name="Xingyu Ni" userId="30288bc54fd5d009" providerId="LiveId" clId="{D37BF020-5C12-4764-ABDA-B002F18DEDC7}" dt="2024-02-15T12:12:06.798" v="232" actId="1076"/>
          <ac:picMkLst>
            <pc:docMk/>
            <pc:sldMk cId="1791114456" sldId="261"/>
            <ac:picMk id="8" creationId="{153693A3-4CE3-50B7-BF65-6A9E90FA7977}"/>
          </ac:picMkLst>
        </pc:picChg>
      </pc:sldChg>
      <pc:sldChg chg="new del">
        <pc:chgData name="Xingyu Ni" userId="30288bc54fd5d009" providerId="LiveId" clId="{D37BF020-5C12-4764-ABDA-B002F18DEDC7}" dt="2024-02-15T12:11:47.157" v="223" actId="47"/>
        <pc:sldMkLst>
          <pc:docMk/>
          <pc:sldMk cId="2165128990" sldId="262"/>
        </pc:sldMkLst>
      </pc:sldChg>
      <pc:sldChg chg="modSp add mod">
        <pc:chgData name="Xingyu Ni" userId="30288bc54fd5d009" providerId="LiveId" clId="{D37BF020-5C12-4764-ABDA-B002F18DEDC7}" dt="2024-02-16T16:41:39.744" v="740" actId="20577"/>
        <pc:sldMkLst>
          <pc:docMk/>
          <pc:sldMk cId="3442877812" sldId="263"/>
        </pc:sldMkLst>
        <pc:spChg chg="mod">
          <ac:chgData name="Xingyu Ni" userId="30288bc54fd5d009" providerId="LiveId" clId="{D37BF020-5C12-4764-ABDA-B002F18DEDC7}" dt="2024-02-16T16:41:39.744" v="740" actId="20577"/>
          <ac:spMkLst>
            <pc:docMk/>
            <pc:sldMk cId="3442877812" sldId="263"/>
            <ac:spMk id="3" creationId="{76C6E7A0-E711-458E-F326-FE606FFF3D7B}"/>
          </ac:spMkLst>
        </pc:spChg>
      </pc:sldChg>
      <pc:sldChg chg="modSp new mod modNotesTx">
        <pc:chgData name="Xingyu Ni" userId="30288bc54fd5d009" providerId="LiveId" clId="{D37BF020-5C12-4764-ABDA-B002F18DEDC7}" dt="2024-02-17T14:53:37.531" v="838"/>
        <pc:sldMkLst>
          <pc:docMk/>
          <pc:sldMk cId="864603611" sldId="264"/>
        </pc:sldMkLst>
        <pc:spChg chg="mod">
          <ac:chgData name="Xingyu Ni" userId="30288bc54fd5d009" providerId="LiveId" clId="{D37BF020-5C12-4764-ABDA-B002F18DEDC7}" dt="2024-02-17T08:38:07.565" v="775" actId="20577"/>
          <ac:spMkLst>
            <pc:docMk/>
            <pc:sldMk cId="864603611" sldId="264"/>
            <ac:spMk id="2" creationId="{CCA455A3-6262-0963-B324-7714CE75B72A}"/>
          </ac:spMkLst>
        </pc:spChg>
      </pc:sldChg>
      <pc:sldChg chg="modSp new del mod">
        <pc:chgData name="Xingyu Ni" userId="30288bc54fd5d009" providerId="LiveId" clId="{D37BF020-5C12-4764-ABDA-B002F18DEDC7}" dt="2024-02-17T08:40:01.570" v="835" actId="47"/>
        <pc:sldMkLst>
          <pc:docMk/>
          <pc:sldMk cId="1761426929" sldId="265"/>
        </pc:sldMkLst>
        <pc:spChg chg="mod">
          <ac:chgData name="Xingyu Ni" userId="30288bc54fd5d009" providerId="LiveId" clId="{D37BF020-5C12-4764-ABDA-B002F18DEDC7}" dt="2024-02-17T08:38:28.351" v="804" actId="20577"/>
          <ac:spMkLst>
            <pc:docMk/>
            <pc:sldMk cId="1761426929" sldId="265"/>
            <ac:spMk id="2" creationId="{1ED8909C-AD42-8153-B58C-420239ECAE0B}"/>
          </ac:spMkLst>
        </pc:spChg>
      </pc:sldChg>
      <pc:sldChg chg="modSp new del mod">
        <pc:chgData name="Xingyu Ni" userId="30288bc54fd5d009" providerId="LiveId" clId="{D37BF020-5C12-4764-ABDA-B002F18DEDC7}" dt="2024-02-17T08:40:01.742" v="836" actId="47"/>
        <pc:sldMkLst>
          <pc:docMk/>
          <pc:sldMk cId="1161400738" sldId="266"/>
        </pc:sldMkLst>
        <pc:spChg chg="mod">
          <ac:chgData name="Xingyu Ni" userId="30288bc54fd5d009" providerId="LiveId" clId="{D37BF020-5C12-4764-ABDA-B002F18DEDC7}" dt="2024-02-17T08:38:37.231" v="833" actId="20577"/>
          <ac:spMkLst>
            <pc:docMk/>
            <pc:sldMk cId="1161400738" sldId="266"/>
            <ac:spMk id="2" creationId="{C934C945-FE9F-A418-48B1-3527662BDB74}"/>
          </ac:spMkLst>
        </pc:spChg>
      </pc:sldChg>
      <pc:sldChg chg="new del">
        <pc:chgData name="Xingyu Ni" userId="30288bc54fd5d009" providerId="LiveId" clId="{D37BF020-5C12-4764-ABDA-B002F18DEDC7}" dt="2024-02-17T08:40:02.727" v="837" actId="47"/>
        <pc:sldMkLst>
          <pc:docMk/>
          <pc:sldMk cId="4055026553" sldId="267"/>
        </pc:sldMkLst>
      </pc:sldChg>
    </pc:docChg>
  </pc:docChgLst>
  <pc:docChgLst>
    <pc:chgData name="Xingyu Ni" userId="30288bc54fd5d009" providerId="LiveId" clId="{5A31C4E9-0845-4ADD-BE29-5BBE13B57604}"/>
    <pc:docChg chg="undo redo custSel addSld delSld modSld sldOrd modMainMaster">
      <pc:chgData name="Xingyu Ni" userId="30288bc54fd5d009" providerId="LiveId" clId="{5A31C4E9-0845-4ADD-BE29-5BBE13B57604}" dt="2024-03-18T12:36:16.398" v="16983" actId="20577"/>
      <pc:docMkLst>
        <pc:docMk/>
      </pc:docMkLst>
      <pc:sldChg chg="modSp mod">
        <pc:chgData name="Xingyu Ni" userId="30288bc54fd5d009" providerId="LiveId" clId="{5A31C4E9-0845-4ADD-BE29-5BBE13B57604}" dt="2024-03-11T13:27:50.646" v="5587" actId="20577"/>
        <pc:sldMkLst>
          <pc:docMk/>
          <pc:sldMk cId="2087762260" sldId="260"/>
        </pc:sldMkLst>
        <pc:spChg chg="mod">
          <ac:chgData name="Xingyu Ni" userId="30288bc54fd5d009" providerId="LiveId" clId="{5A31C4E9-0845-4ADD-BE29-5BBE13B57604}" dt="2024-03-11T13:27:50.646" v="5587" actId="20577"/>
          <ac:spMkLst>
            <pc:docMk/>
            <pc:sldMk cId="2087762260" sldId="260"/>
            <ac:spMk id="21" creationId="{2D18994D-69C0-4A44-B664-30013C20415C}"/>
          </ac:spMkLst>
        </pc:spChg>
      </pc:sldChg>
      <pc:sldChg chg="del">
        <pc:chgData name="Xingyu Ni" userId="30288bc54fd5d009" providerId="LiveId" clId="{5A31C4E9-0845-4ADD-BE29-5BBE13B57604}" dt="2024-03-03T11:56:03.718" v="1" actId="47"/>
        <pc:sldMkLst>
          <pc:docMk/>
          <pc:sldMk cId="864603611" sldId="264"/>
        </pc:sldMkLst>
      </pc:sldChg>
      <pc:sldChg chg="modSp new mod">
        <pc:chgData name="Xingyu Ni" userId="30288bc54fd5d009" providerId="LiveId" clId="{5A31C4E9-0845-4ADD-BE29-5BBE13B57604}" dt="2024-03-03T12:14:28.812" v="943" actId="207"/>
        <pc:sldMkLst>
          <pc:docMk/>
          <pc:sldMk cId="3484921300" sldId="264"/>
        </pc:sldMkLst>
        <pc:spChg chg="mod">
          <ac:chgData name="Xingyu Ni" userId="30288bc54fd5d009" providerId="LiveId" clId="{5A31C4E9-0845-4ADD-BE29-5BBE13B57604}" dt="2024-03-03T11:56:34.633" v="34" actId="20577"/>
          <ac:spMkLst>
            <pc:docMk/>
            <pc:sldMk cId="3484921300" sldId="264"/>
            <ac:spMk id="2" creationId="{0F34E9D4-4B0C-4C64-5125-CE607F5BF18D}"/>
          </ac:spMkLst>
        </pc:spChg>
        <pc:spChg chg="mod">
          <ac:chgData name="Xingyu Ni" userId="30288bc54fd5d009" providerId="LiveId" clId="{5A31C4E9-0845-4ADD-BE29-5BBE13B57604}" dt="2024-03-03T12:14:28.812" v="943" actId="207"/>
          <ac:spMkLst>
            <pc:docMk/>
            <pc:sldMk cId="3484921300" sldId="264"/>
            <ac:spMk id="3" creationId="{A55F5F21-A880-57F1-98FC-3118A51C7801}"/>
          </ac:spMkLst>
        </pc:spChg>
      </pc:sldChg>
      <pc:sldChg chg="addSp modSp new mod">
        <pc:chgData name="Xingyu Ni" userId="30288bc54fd5d009" providerId="LiveId" clId="{5A31C4E9-0845-4ADD-BE29-5BBE13B57604}" dt="2024-03-03T12:54:13.980" v="2649" actId="113"/>
        <pc:sldMkLst>
          <pc:docMk/>
          <pc:sldMk cId="1835594559" sldId="265"/>
        </pc:sldMkLst>
        <pc:spChg chg="mod">
          <ac:chgData name="Xingyu Ni" userId="30288bc54fd5d009" providerId="LiveId" clId="{5A31C4E9-0845-4ADD-BE29-5BBE13B57604}" dt="2024-03-03T12:14:46.209" v="971" actId="20577"/>
          <ac:spMkLst>
            <pc:docMk/>
            <pc:sldMk cId="1835594559" sldId="265"/>
            <ac:spMk id="2" creationId="{FBDACADF-5176-5B59-87F2-28C49831631B}"/>
          </ac:spMkLst>
        </pc:spChg>
        <pc:spChg chg="mod">
          <ac:chgData name="Xingyu Ni" userId="30288bc54fd5d009" providerId="LiveId" clId="{5A31C4E9-0845-4ADD-BE29-5BBE13B57604}" dt="2024-03-03T12:54:13.980" v="2649" actId="113"/>
          <ac:spMkLst>
            <pc:docMk/>
            <pc:sldMk cId="1835594559" sldId="265"/>
            <ac:spMk id="3" creationId="{70481467-58DE-77A8-3656-B44BBA86F5F9}"/>
          </ac:spMkLst>
        </pc:spChg>
        <pc:spChg chg="add mod">
          <ac:chgData name="Xingyu Ni" userId="30288bc54fd5d009" providerId="LiveId" clId="{5A31C4E9-0845-4ADD-BE29-5BBE13B57604}" dt="2024-03-03T12:34:57.960" v="2339" actId="1037"/>
          <ac:spMkLst>
            <pc:docMk/>
            <pc:sldMk cId="1835594559" sldId="265"/>
            <ac:spMk id="11" creationId="{0B2FA54F-339D-2953-4A37-9A974C75F01F}"/>
          </ac:spMkLst>
        </pc:spChg>
        <pc:spChg chg="add mod">
          <ac:chgData name="Xingyu Ni" userId="30288bc54fd5d009" providerId="LiveId" clId="{5A31C4E9-0845-4ADD-BE29-5BBE13B57604}" dt="2024-03-03T12:34:57.960" v="2339" actId="1037"/>
          <ac:spMkLst>
            <pc:docMk/>
            <pc:sldMk cId="1835594559" sldId="265"/>
            <ac:spMk id="12" creationId="{035033A3-83AB-0332-1A35-0BBA89749F8E}"/>
          </ac:spMkLst>
        </pc:spChg>
        <pc:spChg chg="add mod">
          <ac:chgData name="Xingyu Ni" userId="30288bc54fd5d009" providerId="LiveId" clId="{5A31C4E9-0845-4ADD-BE29-5BBE13B57604}" dt="2024-03-03T12:53:35.256" v="2626" actId="20577"/>
          <ac:spMkLst>
            <pc:docMk/>
            <pc:sldMk cId="1835594559" sldId="265"/>
            <ac:spMk id="14" creationId="{902CC6B6-6AA9-2F65-E0B0-0B2D370D7D4C}"/>
          </ac:spMkLst>
        </pc:spChg>
        <pc:spChg chg="add mod">
          <ac:chgData name="Xingyu Ni" userId="30288bc54fd5d009" providerId="LiveId" clId="{5A31C4E9-0845-4ADD-BE29-5BBE13B57604}" dt="2024-03-03T12:53:40.464" v="2628" actId="20577"/>
          <ac:spMkLst>
            <pc:docMk/>
            <pc:sldMk cId="1835594559" sldId="265"/>
            <ac:spMk id="15" creationId="{93C3EB87-6F5D-8D4F-FE96-95C217137816}"/>
          </ac:spMkLst>
        </pc:spChg>
        <pc:cxnChg chg="add mod">
          <ac:chgData name="Xingyu Ni" userId="30288bc54fd5d009" providerId="LiveId" clId="{5A31C4E9-0845-4ADD-BE29-5BBE13B57604}" dt="2024-03-03T12:34:57.960" v="2339" actId="1037"/>
          <ac:cxnSpMkLst>
            <pc:docMk/>
            <pc:sldMk cId="1835594559" sldId="265"/>
            <ac:cxnSpMk id="8" creationId="{2F8E9B58-78F9-C461-22A0-8C8A9C04DBA6}"/>
          </ac:cxnSpMkLst>
        </pc:cxnChg>
        <pc:cxnChg chg="add mod">
          <ac:chgData name="Xingyu Ni" userId="30288bc54fd5d009" providerId="LiveId" clId="{5A31C4E9-0845-4ADD-BE29-5BBE13B57604}" dt="2024-03-03T12:35:15.265" v="2342" actId="692"/>
          <ac:cxnSpMkLst>
            <pc:docMk/>
            <pc:sldMk cId="1835594559" sldId="265"/>
            <ac:cxnSpMk id="10" creationId="{EDD03241-21B1-15F4-C9F9-6A14D2CFCC7A}"/>
          </ac:cxnSpMkLst>
        </pc:cxnChg>
        <pc:cxnChg chg="add mod">
          <ac:chgData name="Xingyu Ni" userId="30288bc54fd5d009" providerId="LiveId" clId="{5A31C4E9-0845-4ADD-BE29-5BBE13B57604}" dt="2024-03-03T12:34:57.960" v="2339" actId="1037"/>
          <ac:cxnSpMkLst>
            <pc:docMk/>
            <pc:sldMk cId="1835594559" sldId="265"/>
            <ac:cxnSpMk id="13" creationId="{2264FBA6-7281-A3E8-DFCE-36F735DEE80F}"/>
          </ac:cxnSpMkLst>
        </pc:cxnChg>
      </pc:sldChg>
      <pc:sldChg chg="modSp new mod">
        <pc:chgData name="Xingyu Ni" userId="30288bc54fd5d009" providerId="LiveId" clId="{5A31C4E9-0845-4ADD-BE29-5BBE13B57604}" dt="2024-03-03T13:05:02.303" v="3261" actId="113"/>
        <pc:sldMkLst>
          <pc:docMk/>
          <pc:sldMk cId="1312133002" sldId="266"/>
        </pc:sldMkLst>
        <pc:spChg chg="mod">
          <ac:chgData name="Xingyu Ni" userId="30288bc54fd5d009" providerId="LiveId" clId="{5A31C4E9-0845-4ADD-BE29-5BBE13B57604}" dt="2024-03-03T12:28:23.009" v="2204" actId="20577"/>
          <ac:spMkLst>
            <pc:docMk/>
            <pc:sldMk cId="1312133002" sldId="266"/>
            <ac:spMk id="2" creationId="{A42178E6-7FB2-C602-2793-96989621FD5C}"/>
          </ac:spMkLst>
        </pc:spChg>
        <pc:spChg chg="mod">
          <ac:chgData name="Xingyu Ni" userId="30288bc54fd5d009" providerId="LiveId" clId="{5A31C4E9-0845-4ADD-BE29-5BBE13B57604}" dt="2024-03-03T13:05:02.303" v="3261" actId="113"/>
          <ac:spMkLst>
            <pc:docMk/>
            <pc:sldMk cId="1312133002" sldId="266"/>
            <ac:spMk id="3" creationId="{A262BC7A-018C-E30F-7343-D0F923A9F3DD}"/>
          </ac:spMkLst>
        </pc:spChg>
      </pc:sldChg>
      <pc:sldChg chg="addSp delSp modSp new mod">
        <pc:chgData name="Xingyu Ni" userId="30288bc54fd5d009" providerId="LiveId" clId="{5A31C4E9-0845-4ADD-BE29-5BBE13B57604}" dt="2024-03-03T13:27:26.571" v="3949" actId="1076"/>
        <pc:sldMkLst>
          <pc:docMk/>
          <pc:sldMk cId="35901837" sldId="267"/>
        </pc:sldMkLst>
        <pc:spChg chg="mod">
          <ac:chgData name="Xingyu Ni" userId="30288bc54fd5d009" providerId="LiveId" clId="{5A31C4E9-0845-4ADD-BE29-5BBE13B57604}" dt="2024-03-03T13:05:44.796" v="3293" actId="20577"/>
          <ac:spMkLst>
            <pc:docMk/>
            <pc:sldMk cId="35901837" sldId="267"/>
            <ac:spMk id="2" creationId="{AB6B949A-4FF3-2AF8-B914-6CC9026897F7}"/>
          </ac:spMkLst>
        </pc:spChg>
        <pc:spChg chg="mod">
          <ac:chgData name="Xingyu Ni" userId="30288bc54fd5d009" providerId="LiveId" clId="{5A31C4E9-0845-4ADD-BE29-5BBE13B57604}" dt="2024-03-03T13:23:13.037" v="3782" actId="113"/>
          <ac:spMkLst>
            <pc:docMk/>
            <pc:sldMk cId="35901837" sldId="267"/>
            <ac:spMk id="3" creationId="{45D3861D-D2C8-1975-7516-37B691318473}"/>
          </ac:spMkLst>
        </pc:spChg>
        <pc:spChg chg="add mod topLvl">
          <ac:chgData name="Xingyu Ni" userId="30288bc54fd5d009" providerId="LiveId" clId="{5A31C4E9-0845-4ADD-BE29-5BBE13B57604}" dt="2024-03-03T13:24:05.207" v="3792" actId="164"/>
          <ac:spMkLst>
            <pc:docMk/>
            <pc:sldMk cId="35901837" sldId="267"/>
            <ac:spMk id="9" creationId="{90EAC010-36F9-F825-C5E4-5B894B689D43}"/>
          </ac:spMkLst>
        </pc:spChg>
        <pc:spChg chg="add mod topLvl">
          <ac:chgData name="Xingyu Ni" userId="30288bc54fd5d009" providerId="LiveId" clId="{5A31C4E9-0845-4ADD-BE29-5BBE13B57604}" dt="2024-03-03T13:24:05.207" v="3792" actId="164"/>
          <ac:spMkLst>
            <pc:docMk/>
            <pc:sldMk cId="35901837" sldId="267"/>
            <ac:spMk id="10" creationId="{910D6313-8E22-6A02-69F0-97A65232B68B}"/>
          </ac:spMkLst>
        </pc:spChg>
        <pc:spChg chg="add mod topLvl">
          <ac:chgData name="Xingyu Ni" userId="30288bc54fd5d009" providerId="LiveId" clId="{5A31C4E9-0845-4ADD-BE29-5BBE13B57604}" dt="2024-03-03T13:24:05.207" v="3792" actId="164"/>
          <ac:spMkLst>
            <pc:docMk/>
            <pc:sldMk cId="35901837" sldId="267"/>
            <ac:spMk id="15" creationId="{AA0C49EC-5A14-FD42-04CF-572A69CAEA7B}"/>
          </ac:spMkLst>
        </pc:spChg>
        <pc:spChg chg="add mod topLvl">
          <ac:chgData name="Xingyu Ni" userId="30288bc54fd5d009" providerId="LiveId" clId="{5A31C4E9-0845-4ADD-BE29-5BBE13B57604}" dt="2024-03-03T13:24:05.207" v="3792" actId="164"/>
          <ac:spMkLst>
            <pc:docMk/>
            <pc:sldMk cId="35901837" sldId="267"/>
            <ac:spMk id="16" creationId="{D28E1EA7-9689-CDCD-D6C7-C5FE809DE73B}"/>
          </ac:spMkLst>
        </pc:spChg>
        <pc:spChg chg="add mod topLvl">
          <ac:chgData name="Xingyu Ni" userId="30288bc54fd5d009" providerId="LiveId" clId="{5A31C4E9-0845-4ADD-BE29-5BBE13B57604}" dt="2024-03-03T13:24:05.207" v="3792" actId="164"/>
          <ac:spMkLst>
            <pc:docMk/>
            <pc:sldMk cId="35901837" sldId="267"/>
            <ac:spMk id="17" creationId="{B41B8EDA-FFEF-D7D5-8F9C-18F74F005596}"/>
          </ac:spMkLst>
        </pc:spChg>
        <pc:spChg chg="add mod">
          <ac:chgData name="Xingyu Ni" userId="30288bc54fd5d009" providerId="LiveId" clId="{5A31C4E9-0845-4ADD-BE29-5BBE13B57604}" dt="2024-03-03T13:24:05.207" v="3792" actId="164"/>
          <ac:spMkLst>
            <pc:docMk/>
            <pc:sldMk cId="35901837" sldId="267"/>
            <ac:spMk id="26" creationId="{5549F77F-C5A3-CF05-CAB9-D802CA1AF164}"/>
          </ac:spMkLst>
        </pc:spChg>
        <pc:spChg chg="add del">
          <ac:chgData name="Xingyu Ni" userId="30288bc54fd5d009" providerId="LiveId" clId="{5A31C4E9-0845-4ADD-BE29-5BBE13B57604}" dt="2024-03-03T13:24:21.506" v="3795" actId="22"/>
          <ac:spMkLst>
            <pc:docMk/>
            <pc:sldMk cId="35901837" sldId="267"/>
            <ac:spMk id="29" creationId="{5303FC5E-CB55-8E89-4716-7E3749F51F3F}"/>
          </ac:spMkLst>
        </pc:spChg>
        <pc:spChg chg="add mod">
          <ac:chgData name="Xingyu Ni" userId="30288bc54fd5d009" providerId="LiveId" clId="{5A31C4E9-0845-4ADD-BE29-5BBE13B57604}" dt="2024-03-03T13:27:26.571" v="3949" actId="1076"/>
          <ac:spMkLst>
            <pc:docMk/>
            <pc:sldMk cId="35901837" sldId="267"/>
            <ac:spMk id="31" creationId="{B2BFC8C8-BCB4-3BA3-7397-ED4E7590098E}"/>
          </ac:spMkLst>
        </pc:spChg>
        <pc:grpChg chg="add del mod">
          <ac:chgData name="Xingyu Ni" userId="30288bc54fd5d009" providerId="LiveId" clId="{5A31C4E9-0845-4ADD-BE29-5BBE13B57604}" dt="2024-03-03T13:17:27.624" v="3561" actId="165"/>
          <ac:grpSpMkLst>
            <pc:docMk/>
            <pc:sldMk cId="35901837" sldId="267"/>
            <ac:grpSpMk id="18" creationId="{86DF12B0-22A9-7F65-AE6C-D4C8FC4D0AAF}"/>
          </ac:grpSpMkLst>
        </pc:grpChg>
        <pc:grpChg chg="add del mod">
          <ac:chgData name="Xingyu Ni" userId="30288bc54fd5d009" providerId="LiveId" clId="{5A31C4E9-0845-4ADD-BE29-5BBE13B57604}" dt="2024-03-03T13:23:17.157" v="3783" actId="165"/>
          <ac:grpSpMkLst>
            <pc:docMk/>
            <pc:sldMk cId="35901837" sldId="267"/>
            <ac:grpSpMk id="25" creationId="{E87FAD00-CBEF-9142-A9AA-1181D5056DFD}"/>
          </ac:grpSpMkLst>
        </pc:grpChg>
        <pc:grpChg chg="add mod">
          <ac:chgData name="Xingyu Ni" userId="30288bc54fd5d009" providerId="LiveId" clId="{5A31C4E9-0845-4ADD-BE29-5BBE13B57604}" dt="2024-03-03T13:27:20.423" v="3948" actId="1076"/>
          <ac:grpSpMkLst>
            <pc:docMk/>
            <pc:sldMk cId="35901837" sldId="267"/>
            <ac:grpSpMk id="27" creationId="{E1468CF8-FCE0-06F7-E2FE-902786E4AEA6}"/>
          </ac:grpSpMkLst>
        </pc:grpChg>
        <pc:cxnChg chg="add mod topLvl">
          <ac:chgData name="Xingyu Ni" userId="30288bc54fd5d009" providerId="LiveId" clId="{5A31C4E9-0845-4ADD-BE29-5BBE13B57604}" dt="2024-03-03T13:24:05.207" v="3792" actId="164"/>
          <ac:cxnSpMkLst>
            <pc:docMk/>
            <pc:sldMk cId="35901837" sldId="267"/>
            <ac:cxnSpMk id="7" creationId="{D00AE751-976F-9232-7B8C-E72697BA8A23}"/>
          </ac:cxnSpMkLst>
        </pc:cxnChg>
        <pc:cxnChg chg="add mod topLvl">
          <ac:chgData name="Xingyu Ni" userId="30288bc54fd5d009" providerId="LiveId" clId="{5A31C4E9-0845-4ADD-BE29-5BBE13B57604}" dt="2024-03-03T13:24:05.207" v="3792" actId="164"/>
          <ac:cxnSpMkLst>
            <pc:docMk/>
            <pc:sldMk cId="35901837" sldId="267"/>
            <ac:cxnSpMk id="8" creationId="{FB6E75D8-5E65-0428-31DE-6935B9E114D5}"/>
          </ac:cxnSpMkLst>
        </pc:cxnChg>
        <pc:cxnChg chg="add mod topLvl">
          <ac:chgData name="Xingyu Ni" userId="30288bc54fd5d009" providerId="LiveId" clId="{5A31C4E9-0845-4ADD-BE29-5BBE13B57604}" dt="2024-03-03T13:24:05.207" v="3792" actId="164"/>
          <ac:cxnSpMkLst>
            <pc:docMk/>
            <pc:sldMk cId="35901837" sldId="267"/>
            <ac:cxnSpMk id="12" creationId="{0B8A0291-5928-D0D4-9519-BF2742D9C287}"/>
          </ac:cxnSpMkLst>
        </pc:cxnChg>
        <pc:cxnChg chg="add mod topLvl">
          <ac:chgData name="Xingyu Ni" userId="30288bc54fd5d009" providerId="LiveId" clId="{5A31C4E9-0845-4ADD-BE29-5BBE13B57604}" dt="2024-03-03T13:24:05.207" v="3792" actId="164"/>
          <ac:cxnSpMkLst>
            <pc:docMk/>
            <pc:sldMk cId="35901837" sldId="267"/>
            <ac:cxnSpMk id="14" creationId="{566ABE2C-5506-F587-99B8-51B525F4494D}"/>
          </ac:cxnSpMkLst>
        </pc:cxnChg>
        <pc:cxnChg chg="add del mod">
          <ac:chgData name="Xingyu Ni" userId="30288bc54fd5d009" providerId="LiveId" clId="{5A31C4E9-0845-4ADD-BE29-5BBE13B57604}" dt="2024-03-03T13:17:37.905" v="3563" actId="11529"/>
          <ac:cxnSpMkLst>
            <pc:docMk/>
            <pc:sldMk cId="35901837" sldId="267"/>
            <ac:cxnSpMk id="20" creationId="{1BB68EA8-F19B-5377-7D89-5B76B876DDB7}"/>
          </ac:cxnSpMkLst>
        </pc:cxnChg>
        <pc:cxnChg chg="add mod topLvl">
          <ac:chgData name="Xingyu Ni" userId="30288bc54fd5d009" providerId="LiveId" clId="{5A31C4E9-0845-4ADD-BE29-5BBE13B57604}" dt="2024-03-03T13:24:05.207" v="3792" actId="164"/>
          <ac:cxnSpMkLst>
            <pc:docMk/>
            <pc:sldMk cId="35901837" sldId="267"/>
            <ac:cxnSpMk id="22" creationId="{741E8275-E700-7476-9B35-0CFAF35A0634}"/>
          </ac:cxnSpMkLst>
        </pc:cxnChg>
      </pc:sldChg>
      <pc:sldChg chg="modSp new mod">
        <pc:chgData name="Xingyu Ni" userId="30288bc54fd5d009" providerId="LiveId" clId="{5A31C4E9-0845-4ADD-BE29-5BBE13B57604}" dt="2024-03-13T09:30:19.818" v="6782" actId="20577"/>
        <pc:sldMkLst>
          <pc:docMk/>
          <pc:sldMk cId="1434827115" sldId="268"/>
        </pc:sldMkLst>
        <pc:spChg chg="mod">
          <ac:chgData name="Xingyu Ni" userId="30288bc54fd5d009" providerId="LiveId" clId="{5A31C4E9-0845-4ADD-BE29-5BBE13B57604}" dt="2024-03-03T13:29:13.276" v="3970" actId="20577"/>
          <ac:spMkLst>
            <pc:docMk/>
            <pc:sldMk cId="1434827115" sldId="268"/>
            <ac:spMk id="2" creationId="{A8E1027E-3F28-29E3-6F50-F48A447C66B0}"/>
          </ac:spMkLst>
        </pc:spChg>
        <pc:spChg chg="mod">
          <ac:chgData name="Xingyu Ni" userId="30288bc54fd5d009" providerId="LiveId" clId="{5A31C4E9-0845-4ADD-BE29-5BBE13B57604}" dt="2024-03-13T09:30:19.818" v="6782" actId="20577"/>
          <ac:spMkLst>
            <pc:docMk/>
            <pc:sldMk cId="1434827115" sldId="268"/>
            <ac:spMk id="3" creationId="{76B0172F-C325-2F54-54D8-1B8C5040617C}"/>
          </ac:spMkLst>
        </pc:spChg>
      </pc:sldChg>
      <pc:sldChg chg="addSp delSp modSp new mod">
        <pc:chgData name="Xingyu Ni" userId="30288bc54fd5d009" providerId="LiveId" clId="{5A31C4E9-0845-4ADD-BE29-5BBE13B57604}" dt="2024-03-03T13:50:01.787" v="4914" actId="164"/>
        <pc:sldMkLst>
          <pc:docMk/>
          <pc:sldMk cId="187297332" sldId="269"/>
        </pc:sldMkLst>
        <pc:spChg chg="mod">
          <ac:chgData name="Xingyu Ni" userId="30288bc54fd5d009" providerId="LiveId" clId="{5A31C4E9-0845-4ADD-BE29-5BBE13B57604}" dt="2024-03-03T13:42:24.115" v="4650" actId="20577"/>
          <ac:spMkLst>
            <pc:docMk/>
            <pc:sldMk cId="187297332" sldId="269"/>
            <ac:spMk id="2" creationId="{C94BF2EA-0CB2-0307-3C66-54D7804101E0}"/>
          </ac:spMkLst>
        </pc:spChg>
        <pc:spChg chg="mod">
          <ac:chgData name="Xingyu Ni" userId="30288bc54fd5d009" providerId="LiveId" clId="{5A31C4E9-0845-4ADD-BE29-5BBE13B57604}" dt="2024-03-03T13:42:28.578" v="4653" actId="20577"/>
          <ac:spMkLst>
            <pc:docMk/>
            <pc:sldMk cId="187297332" sldId="269"/>
            <ac:spMk id="3" creationId="{5897D1E1-AF59-A394-1300-9BDFEA40011E}"/>
          </ac:spMkLst>
        </pc:spChg>
        <pc:spChg chg="add mod topLvl">
          <ac:chgData name="Xingyu Ni" userId="30288bc54fd5d009" providerId="LiveId" clId="{5A31C4E9-0845-4ADD-BE29-5BBE13B57604}" dt="2024-03-03T13:50:01.787" v="4914" actId="164"/>
          <ac:spMkLst>
            <pc:docMk/>
            <pc:sldMk cId="187297332" sldId="269"/>
            <ac:spMk id="10" creationId="{4A6078CC-8B6C-429F-E6E2-E003DD349886}"/>
          </ac:spMkLst>
        </pc:spChg>
        <pc:spChg chg="add mod topLvl">
          <ac:chgData name="Xingyu Ni" userId="30288bc54fd5d009" providerId="LiveId" clId="{5A31C4E9-0845-4ADD-BE29-5BBE13B57604}" dt="2024-03-03T13:50:01.787" v="4914" actId="164"/>
          <ac:spMkLst>
            <pc:docMk/>
            <pc:sldMk cId="187297332" sldId="269"/>
            <ac:spMk id="11" creationId="{40F2AA5D-ED5B-243C-7726-69B336B05A51}"/>
          </ac:spMkLst>
        </pc:spChg>
        <pc:spChg chg="add mod topLvl">
          <ac:chgData name="Xingyu Ni" userId="30288bc54fd5d009" providerId="LiveId" clId="{5A31C4E9-0845-4ADD-BE29-5BBE13B57604}" dt="2024-03-03T13:50:01.787" v="4914" actId="164"/>
          <ac:spMkLst>
            <pc:docMk/>
            <pc:sldMk cId="187297332" sldId="269"/>
            <ac:spMk id="12" creationId="{94F01ECF-3B2C-AF60-4176-37948D96616A}"/>
          </ac:spMkLst>
        </pc:spChg>
        <pc:spChg chg="add mod topLvl">
          <ac:chgData name="Xingyu Ni" userId="30288bc54fd5d009" providerId="LiveId" clId="{5A31C4E9-0845-4ADD-BE29-5BBE13B57604}" dt="2024-03-03T13:50:01.787" v="4914" actId="164"/>
          <ac:spMkLst>
            <pc:docMk/>
            <pc:sldMk cId="187297332" sldId="269"/>
            <ac:spMk id="13" creationId="{A1F63DF7-F991-3BF4-4D8F-E222669C12B2}"/>
          </ac:spMkLst>
        </pc:spChg>
        <pc:spChg chg="add mod topLvl">
          <ac:chgData name="Xingyu Ni" userId="30288bc54fd5d009" providerId="LiveId" clId="{5A31C4E9-0845-4ADD-BE29-5BBE13B57604}" dt="2024-03-03T13:50:01.787" v="4914" actId="164"/>
          <ac:spMkLst>
            <pc:docMk/>
            <pc:sldMk cId="187297332" sldId="269"/>
            <ac:spMk id="14" creationId="{8558F3DF-390F-C7A3-B48D-9F8297B9AC13}"/>
          </ac:spMkLst>
        </pc:spChg>
        <pc:grpChg chg="add del mod">
          <ac:chgData name="Xingyu Ni" userId="30288bc54fd5d009" providerId="LiveId" clId="{5A31C4E9-0845-4ADD-BE29-5BBE13B57604}" dt="2024-03-03T13:45:11.351" v="4719" actId="165"/>
          <ac:grpSpMkLst>
            <pc:docMk/>
            <pc:sldMk cId="187297332" sldId="269"/>
            <ac:grpSpMk id="15" creationId="{3A874A80-A78F-D76D-7DC8-2B6C1BB57F8C}"/>
          </ac:grpSpMkLst>
        </pc:grpChg>
        <pc:grpChg chg="add del mod">
          <ac:chgData name="Xingyu Ni" userId="30288bc54fd5d009" providerId="LiveId" clId="{5A31C4E9-0845-4ADD-BE29-5BBE13B57604}" dt="2024-03-03T13:49:42.840" v="4909" actId="165"/>
          <ac:grpSpMkLst>
            <pc:docMk/>
            <pc:sldMk cId="187297332" sldId="269"/>
            <ac:grpSpMk id="16" creationId="{285A4D61-CC78-BCEB-1CF0-E43D3E6D0F28}"/>
          </ac:grpSpMkLst>
        </pc:grpChg>
        <pc:grpChg chg="add mod">
          <ac:chgData name="Xingyu Ni" userId="30288bc54fd5d009" providerId="LiveId" clId="{5A31C4E9-0845-4ADD-BE29-5BBE13B57604}" dt="2024-03-03T13:50:01.787" v="4914" actId="164"/>
          <ac:grpSpMkLst>
            <pc:docMk/>
            <pc:sldMk cId="187297332" sldId="269"/>
            <ac:grpSpMk id="17" creationId="{56FC6D6F-2AB6-8B06-F891-CC5901ACE1A1}"/>
          </ac:grpSpMkLst>
        </pc:grpChg>
        <pc:cxnChg chg="add mod topLvl">
          <ac:chgData name="Xingyu Ni" userId="30288bc54fd5d009" providerId="LiveId" clId="{5A31C4E9-0845-4ADD-BE29-5BBE13B57604}" dt="2024-03-03T13:50:01.787" v="4914" actId="164"/>
          <ac:cxnSpMkLst>
            <pc:docMk/>
            <pc:sldMk cId="187297332" sldId="269"/>
            <ac:cxnSpMk id="8" creationId="{F757ECE0-FDBC-99D4-1130-1E65284A38AD}"/>
          </ac:cxnSpMkLst>
        </pc:cxnChg>
        <pc:cxnChg chg="add mod topLvl">
          <ac:chgData name="Xingyu Ni" userId="30288bc54fd5d009" providerId="LiveId" clId="{5A31C4E9-0845-4ADD-BE29-5BBE13B57604}" dt="2024-03-03T13:50:01.787" v="4914" actId="164"/>
          <ac:cxnSpMkLst>
            <pc:docMk/>
            <pc:sldMk cId="187297332" sldId="269"/>
            <ac:cxnSpMk id="9" creationId="{D909C43F-3ED1-A784-E311-601521820CC7}"/>
          </ac:cxnSpMkLst>
        </pc:cxnChg>
      </pc:sldChg>
      <pc:sldChg chg="addSp modSp new mod ord">
        <pc:chgData name="Xingyu Ni" userId="30288bc54fd5d009" providerId="LiveId" clId="{5A31C4E9-0845-4ADD-BE29-5BBE13B57604}" dt="2024-03-03T14:05:39.225" v="5585" actId="1076"/>
        <pc:sldMkLst>
          <pc:docMk/>
          <pc:sldMk cId="2956868518" sldId="270"/>
        </pc:sldMkLst>
        <pc:spChg chg="mod">
          <ac:chgData name="Xingyu Ni" userId="30288bc54fd5d009" providerId="LiveId" clId="{5A31C4E9-0845-4ADD-BE29-5BBE13B57604}" dt="2024-03-03T13:46:39.985" v="4782" actId="20577"/>
          <ac:spMkLst>
            <pc:docMk/>
            <pc:sldMk cId="2956868518" sldId="270"/>
            <ac:spMk id="2" creationId="{D2438387-6D13-01BC-CFBC-55CC459F245F}"/>
          </ac:spMkLst>
        </pc:spChg>
        <pc:spChg chg="mod">
          <ac:chgData name="Xingyu Ni" userId="30288bc54fd5d009" providerId="LiveId" clId="{5A31C4E9-0845-4ADD-BE29-5BBE13B57604}" dt="2024-03-03T14:05:27.892" v="5583" actId="113"/>
          <ac:spMkLst>
            <pc:docMk/>
            <pc:sldMk cId="2956868518" sldId="270"/>
            <ac:spMk id="3" creationId="{F3E31A9A-ED50-AFEF-C349-6495A56B8951}"/>
          </ac:spMkLst>
        </pc:spChg>
        <pc:spChg chg="add mod">
          <ac:chgData name="Xingyu Ni" userId="30288bc54fd5d009" providerId="LiveId" clId="{5A31C4E9-0845-4ADD-BE29-5BBE13B57604}" dt="2024-03-03T13:58:02.483" v="5262" actId="164"/>
          <ac:spMkLst>
            <pc:docMk/>
            <pc:sldMk cId="2956868518" sldId="270"/>
            <ac:spMk id="10" creationId="{6AAA201F-BC2C-47F0-E442-EBC05AED5D09}"/>
          </ac:spMkLst>
        </pc:spChg>
        <pc:spChg chg="add mod">
          <ac:chgData name="Xingyu Ni" userId="30288bc54fd5d009" providerId="LiveId" clId="{5A31C4E9-0845-4ADD-BE29-5BBE13B57604}" dt="2024-03-03T13:58:02.483" v="5262" actId="164"/>
          <ac:spMkLst>
            <pc:docMk/>
            <pc:sldMk cId="2956868518" sldId="270"/>
            <ac:spMk id="11" creationId="{19E425F8-AAFC-9E52-6A23-D47318054D21}"/>
          </ac:spMkLst>
        </pc:spChg>
        <pc:spChg chg="add mod">
          <ac:chgData name="Xingyu Ni" userId="30288bc54fd5d009" providerId="LiveId" clId="{5A31C4E9-0845-4ADD-BE29-5BBE13B57604}" dt="2024-03-03T13:58:02.483" v="5262" actId="164"/>
          <ac:spMkLst>
            <pc:docMk/>
            <pc:sldMk cId="2956868518" sldId="270"/>
            <ac:spMk id="12" creationId="{4D302F0E-0974-88F6-5329-6BE88FBAA9FB}"/>
          </ac:spMkLst>
        </pc:spChg>
        <pc:spChg chg="add mod">
          <ac:chgData name="Xingyu Ni" userId="30288bc54fd5d009" providerId="LiveId" clId="{5A31C4E9-0845-4ADD-BE29-5BBE13B57604}" dt="2024-03-03T13:58:02.483" v="5262" actId="164"/>
          <ac:spMkLst>
            <pc:docMk/>
            <pc:sldMk cId="2956868518" sldId="270"/>
            <ac:spMk id="13" creationId="{72B4FA54-FDD7-5879-F8A2-8318C8F84B16}"/>
          </ac:spMkLst>
        </pc:spChg>
        <pc:spChg chg="add mod">
          <ac:chgData name="Xingyu Ni" userId="30288bc54fd5d009" providerId="LiveId" clId="{5A31C4E9-0845-4ADD-BE29-5BBE13B57604}" dt="2024-03-03T13:59:57.665" v="5324" actId="164"/>
          <ac:spMkLst>
            <pc:docMk/>
            <pc:sldMk cId="2956868518" sldId="270"/>
            <ac:spMk id="20" creationId="{46B7570C-D7A8-759D-530F-A50131A3DC58}"/>
          </ac:spMkLst>
        </pc:spChg>
        <pc:spChg chg="add mod">
          <ac:chgData name="Xingyu Ni" userId="30288bc54fd5d009" providerId="LiveId" clId="{5A31C4E9-0845-4ADD-BE29-5BBE13B57604}" dt="2024-03-03T13:59:57.665" v="5324" actId="164"/>
          <ac:spMkLst>
            <pc:docMk/>
            <pc:sldMk cId="2956868518" sldId="270"/>
            <ac:spMk id="21" creationId="{97005541-3645-0AEE-5207-6C15EEDD9770}"/>
          </ac:spMkLst>
        </pc:spChg>
        <pc:spChg chg="add mod">
          <ac:chgData name="Xingyu Ni" userId="30288bc54fd5d009" providerId="LiveId" clId="{5A31C4E9-0845-4ADD-BE29-5BBE13B57604}" dt="2024-03-03T13:59:57.665" v="5324" actId="164"/>
          <ac:spMkLst>
            <pc:docMk/>
            <pc:sldMk cId="2956868518" sldId="270"/>
            <ac:spMk id="22" creationId="{EF22CC2E-3977-96E9-5264-FF5600CC1A37}"/>
          </ac:spMkLst>
        </pc:spChg>
        <pc:spChg chg="add mod">
          <ac:chgData name="Xingyu Ni" userId="30288bc54fd5d009" providerId="LiveId" clId="{5A31C4E9-0845-4ADD-BE29-5BBE13B57604}" dt="2024-03-03T13:59:57.665" v="5324" actId="164"/>
          <ac:spMkLst>
            <pc:docMk/>
            <pc:sldMk cId="2956868518" sldId="270"/>
            <ac:spMk id="23" creationId="{EBD2869A-FC7B-9B5B-C491-22DADA610271}"/>
          </ac:spMkLst>
        </pc:spChg>
        <pc:grpChg chg="add mod">
          <ac:chgData name="Xingyu Ni" userId="30288bc54fd5d009" providerId="LiveId" clId="{5A31C4E9-0845-4ADD-BE29-5BBE13B57604}" dt="2024-03-03T14:05:39.225" v="5585" actId="1076"/>
          <ac:grpSpMkLst>
            <pc:docMk/>
            <pc:sldMk cId="2956868518" sldId="270"/>
            <ac:grpSpMk id="14" creationId="{E3DF745D-2414-A91C-C257-9D0D727F6AF5}"/>
          </ac:grpSpMkLst>
        </pc:grpChg>
        <pc:grpChg chg="add mod">
          <ac:chgData name="Xingyu Ni" userId="30288bc54fd5d009" providerId="LiveId" clId="{5A31C4E9-0845-4ADD-BE29-5BBE13B57604}" dt="2024-03-03T14:05:34.656" v="5584" actId="1076"/>
          <ac:grpSpMkLst>
            <pc:docMk/>
            <pc:sldMk cId="2956868518" sldId="270"/>
            <ac:grpSpMk id="24" creationId="{B48B6395-EEBE-AFBF-AB2C-7E40ECCF033A}"/>
          </ac:grpSpMkLst>
        </pc:grpChg>
        <pc:cxnChg chg="add mod">
          <ac:chgData name="Xingyu Ni" userId="30288bc54fd5d009" providerId="LiveId" clId="{5A31C4E9-0845-4ADD-BE29-5BBE13B57604}" dt="2024-03-03T13:58:02.483" v="5262" actId="164"/>
          <ac:cxnSpMkLst>
            <pc:docMk/>
            <pc:sldMk cId="2956868518" sldId="270"/>
            <ac:cxnSpMk id="8" creationId="{155F6AC3-43D4-25E3-47DD-0805565FA37B}"/>
          </ac:cxnSpMkLst>
        </pc:cxnChg>
        <pc:cxnChg chg="add mod">
          <ac:chgData name="Xingyu Ni" userId="30288bc54fd5d009" providerId="LiveId" clId="{5A31C4E9-0845-4ADD-BE29-5BBE13B57604}" dt="2024-03-03T13:58:02.483" v="5262" actId="164"/>
          <ac:cxnSpMkLst>
            <pc:docMk/>
            <pc:sldMk cId="2956868518" sldId="270"/>
            <ac:cxnSpMk id="9" creationId="{92DBF79A-CADA-0988-D694-7DAA868CA7B6}"/>
          </ac:cxnSpMkLst>
        </pc:cxnChg>
        <pc:cxnChg chg="add mod">
          <ac:chgData name="Xingyu Ni" userId="30288bc54fd5d009" providerId="LiveId" clId="{5A31C4E9-0845-4ADD-BE29-5BBE13B57604}" dt="2024-03-03T13:59:57.665" v="5324" actId="164"/>
          <ac:cxnSpMkLst>
            <pc:docMk/>
            <pc:sldMk cId="2956868518" sldId="270"/>
            <ac:cxnSpMk id="16" creationId="{2C13D341-8005-B20B-D17D-3FF8E4C15DAB}"/>
          </ac:cxnSpMkLst>
        </pc:cxnChg>
        <pc:cxnChg chg="add mod">
          <ac:chgData name="Xingyu Ni" userId="30288bc54fd5d009" providerId="LiveId" clId="{5A31C4E9-0845-4ADD-BE29-5BBE13B57604}" dt="2024-03-03T13:59:57.665" v="5324" actId="164"/>
          <ac:cxnSpMkLst>
            <pc:docMk/>
            <pc:sldMk cId="2956868518" sldId="270"/>
            <ac:cxnSpMk id="17" creationId="{1F963C87-7CA8-537B-7F35-CBF11CE06BFE}"/>
          </ac:cxnSpMkLst>
        </pc:cxnChg>
      </pc:sldChg>
      <pc:sldChg chg="addSp delSp modSp mod">
        <pc:chgData name="Xingyu Ni" userId="30288bc54fd5d009" providerId="LiveId" clId="{5A31C4E9-0845-4ADD-BE29-5BBE13B57604}" dt="2024-03-13T10:12:37.066" v="8831" actId="20577"/>
        <pc:sldMkLst>
          <pc:docMk/>
          <pc:sldMk cId="1455956231" sldId="271"/>
        </pc:sldMkLst>
        <pc:spChg chg="mod">
          <ac:chgData name="Xingyu Ni" userId="30288bc54fd5d009" providerId="LiveId" clId="{5A31C4E9-0845-4ADD-BE29-5BBE13B57604}" dt="2024-03-13T09:29:20.534" v="6724" actId="20577"/>
          <ac:spMkLst>
            <pc:docMk/>
            <pc:sldMk cId="1455956231" sldId="271"/>
            <ac:spMk id="2" creationId="{8F2E08BD-EBAB-D5C8-BE9E-D50F6667727D}"/>
          </ac:spMkLst>
        </pc:spChg>
        <pc:spChg chg="mod">
          <ac:chgData name="Xingyu Ni" userId="30288bc54fd5d009" providerId="LiveId" clId="{5A31C4E9-0845-4ADD-BE29-5BBE13B57604}" dt="2024-03-13T10:12:37.066" v="8831" actId="20577"/>
          <ac:spMkLst>
            <pc:docMk/>
            <pc:sldMk cId="1455956231" sldId="271"/>
            <ac:spMk id="3" creationId="{21F66843-8CB4-F249-6B8D-488800E2A09A}"/>
          </ac:spMkLst>
        </pc:spChg>
        <pc:spChg chg="add del">
          <ac:chgData name="Xingyu Ni" userId="30288bc54fd5d009" providerId="LiveId" clId="{5A31C4E9-0845-4ADD-BE29-5BBE13B57604}" dt="2024-03-13T09:04:17.463" v="5683" actId="478"/>
          <ac:spMkLst>
            <pc:docMk/>
            <pc:sldMk cId="1455956231" sldId="271"/>
            <ac:spMk id="7" creationId="{EAA66D42-3792-C269-D96A-9D909C4CA03C}"/>
          </ac:spMkLst>
        </pc:spChg>
        <pc:spChg chg="add del mod">
          <ac:chgData name="Xingyu Ni" userId="30288bc54fd5d009" providerId="LiveId" clId="{5A31C4E9-0845-4ADD-BE29-5BBE13B57604}" dt="2024-03-13T09:07:25.999" v="5736" actId="478"/>
          <ac:spMkLst>
            <pc:docMk/>
            <pc:sldMk cId="1455956231" sldId="271"/>
            <ac:spMk id="8" creationId="{0743193B-C60F-7B34-1916-5BD785B22F69}"/>
          </ac:spMkLst>
        </pc:spChg>
        <pc:spChg chg="add mod">
          <ac:chgData name="Xingyu Ni" userId="30288bc54fd5d009" providerId="LiveId" clId="{5A31C4E9-0845-4ADD-BE29-5BBE13B57604}" dt="2024-03-13T09:05:57.809" v="5705" actId="1076"/>
          <ac:spMkLst>
            <pc:docMk/>
            <pc:sldMk cId="1455956231" sldId="271"/>
            <ac:spMk id="9" creationId="{26E831C1-1DF3-DAD4-9E66-BA545194D2E3}"/>
          </ac:spMkLst>
        </pc:spChg>
        <pc:spChg chg="add mod">
          <ac:chgData name="Xingyu Ni" userId="30288bc54fd5d009" providerId="LiveId" clId="{5A31C4E9-0845-4ADD-BE29-5BBE13B57604}" dt="2024-03-13T09:24:05.235" v="6285" actId="164"/>
          <ac:spMkLst>
            <pc:docMk/>
            <pc:sldMk cId="1455956231" sldId="271"/>
            <ac:spMk id="10" creationId="{FB07DB1F-AD5A-FBFA-951C-D7201266752A}"/>
          </ac:spMkLst>
        </pc:spChg>
        <pc:spChg chg="add mod">
          <ac:chgData name="Xingyu Ni" userId="30288bc54fd5d009" providerId="LiveId" clId="{5A31C4E9-0845-4ADD-BE29-5BBE13B57604}" dt="2024-03-13T09:24:05.235" v="6285" actId="164"/>
          <ac:spMkLst>
            <pc:docMk/>
            <pc:sldMk cId="1455956231" sldId="271"/>
            <ac:spMk id="11" creationId="{F909E369-7DB0-56FC-6177-E65F84F3D887}"/>
          </ac:spMkLst>
        </pc:spChg>
        <pc:spChg chg="add mod">
          <ac:chgData name="Xingyu Ni" userId="30288bc54fd5d009" providerId="LiveId" clId="{5A31C4E9-0845-4ADD-BE29-5BBE13B57604}" dt="2024-03-13T09:24:05.235" v="6285" actId="164"/>
          <ac:spMkLst>
            <pc:docMk/>
            <pc:sldMk cId="1455956231" sldId="271"/>
            <ac:spMk id="12" creationId="{3AA1ABFE-265D-91FD-6D44-0FC99DB79C2D}"/>
          </ac:spMkLst>
        </pc:spChg>
        <pc:spChg chg="add mod">
          <ac:chgData name="Xingyu Ni" userId="30288bc54fd5d009" providerId="LiveId" clId="{5A31C4E9-0845-4ADD-BE29-5BBE13B57604}" dt="2024-03-13T09:24:05.235" v="6285" actId="164"/>
          <ac:spMkLst>
            <pc:docMk/>
            <pc:sldMk cId="1455956231" sldId="271"/>
            <ac:spMk id="21" creationId="{755EEA23-C663-DC57-082D-AE23D42D0C31}"/>
          </ac:spMkLst>
        </pc:spChg>
        <pc:spChg chg="add mod topLvl">
          <ac:chgData name="Xingyu Ni" userId="30288bc54fd5d009" providerId="LiveId" clId="{5A31C4E9-0845-4ADD-BE29-5BBE13B57604}" dt="2024-03-13T09:23:45.624" v="6278" actId="164"/>
          <ac:spMkLst>
            <pc:docMk/>
            <pc:sldMk cId="1455956231" sldId="271"/>
            <ac:spMk id="22" creationId="{D3EE65FA-4A3B-9931-E5D0-678ADF10D7F6}"/>
          </ac:spMkLst>
        </pc:spChg>
        <pc:spChg chg="add mod topLvl">
          <ac:chgData name="Xingyu Ni" userId="30288bc54fd5d009" providerId="LiveId" clId="{5A31C4E9-0845-4ADD-BE29-5BBE13B57604}" dt="2024-03-13T09:23:45.624" v="6278" actId="164"/>
          <ac:spMkLst>
            <pc:docMk/>
            <pc:sldMk cId="1455956231" sldId="271"/>
            <ac:spMk id="23" creationId="{8C72218F-766A-350F-E42C-BB304FEC4B9B}"/>
          </ac:spMkLst>
        </pc:spChg>
        <pc:spChg chg="add mod topLvl">
          <ac:chgData name="Xingyu Ni" userId="30288bc54fd5d009" providerId="LiveId" clId="{5A31C4E9-0845-4ADD-BE29-5BBE13B57604}" dt="2024-03-13T09:23:45.624" v="6278" actId="164"/>
          <ac:spMkLst>
            <pc:docMk/>
            <pc:sldMk cId="1455956231" sldId="271"/>
            <ac:spMk id="24" creationId="{21DA4A15-F8A3-FA15-434A-E4552B2C077B}"/>
          </ac:spMkLst>
        </pc:spChg>
        <pc:spChg chg="add mod topLvl">
          <ac:chgData name="Xingyu Ni" userId="30288bc54fd5d009" providerId="LiveId" clId="{5A31C4E9-0845-4ADD-BE29-5BBE13B57604}" dt="2024-03-13T09:23:45.624" v="6278" actId="164"/>
          <ac:spMkLst>
            <pc:docMk/>
            <pc:sldMk cId="1455956231" sldId="271"/>
            <ac:spMk id="25" creationId="{96AD8774-2178-1096-8CAB-EEF9FFCA5500}"/>
          </ac:spMkLst>
        </pc:spChg>
        <pc:spChg chg="add mod topLvl">
          <ac:chgData name="Xingyu Ni" userId="30288bc54fd5d009" providerId="LiveId" clId="{5A31C4E9-0845-4ADD-BE29-5BBE13B57604}" dt="2024-03-13T09:23:45.624" v="6278" actId="164"/>
          <ac:spMkLst>
            <pc:docMk/>
            <pc:sldMk cId="1455956231" sldId="271"/>
            <ac:spMk id="26" creationId="{936E68D3-CE68-DD81-448C-FAC54B25E592}"/>
          </ac:spMkLst>
        </pc:spChg>
        <pc:spChg chg="add mod">
          <ac:chgData name="Xingyu Ni" userId="30288bc54fd5d009" providerId="LiveId" clId="{5A31C4E9-0845-4ADD-BE29-5BBE13B57604}" dt="2024-03-13T09:23:45.624" v="6278" actId="164"/>
          <ac:spMkLst>
            <pc:docMk/>
            <pc:sldMk cId="1455956231" sldId="271"/>
            <ac:spMk id="27" creationId="{97DE38AA-C688-3E51-A0CE-851D68CF5ADB}"/>
          </ac:spMkLst>
        </pc:spChg>
        <pc:grpChg chg="add del mod">
          <ac:chgData name="Xingyu Ni" userId="30288bc54fd5d009" providerId="LiveId" clId="{5A31C4E9-0845-4ADD-BE29-5BBE13B57604}" dt="2024-03-13T09:23:39.882" v="6277" actId="165"/>
          <ac:grpSpMkLst>
            <pc:docMk/>
            <pc:sldMk cId="1455956231" sldId="271"/>
            <ac:grpSpMk id="48" creationId="{05B6BF6E-868E-820E-A903-982D806B0EDA}"/>
          </ac:grpSpMkLst>
        </pc:grpChg>
        <pc:grpChg chg="add mod">
          <ac:chgData name="Xingyu Ni" userId="30288bc54fd5d009" providerId="LiveId" clId="{5A31C4E9-0845-4ADD-BE29-5BBE13B57604}" dt="2024-03-13T09:23:45.624" v="6278" actId="164"/>
          <ac:grpSpMkLst>
            <pc:docMk/>
            <pc:sldMk cId="1455956231" sldId="271"/>
            <ac:grpSpMk id="49" creationId="{4A481299-EBAE-5178-2CC8-45A924870C60}"/>
          </ac:grpSpMkLst>
        </pc:grpChg>
        <pc:grpChg chg="add mod">
          <ac:chgData name="Xingyu Ni" userId="30288bc54fd5d009" providerId="LiveId" clId="{5A31C4E9-0845-4ADD-BE29-5BBE13B57604}" dt="2024-03-13T09:24:05.235" v="6285" actId="164"/>
          <ac:grpSpMkLst>
            <pc:docMk/>
            <pc:sldMk cId="1455956231" sldId="271"/>
            <ac:grpSpMk id="50" creationId="{6C6DB7FA-8303-22B1-EE2A-58D3744602E0}"/>
          </ac:grpSpMkLst>
        </pc:grpChg>
        <pc:cxnChg chg="add mod">
          <ac:chgData name="Xingyu Ni" userId="30288bc54fd5d009" providerId="LiveId" clId="{5A31C4E9-0845-4ADD-BE29-5BBE13B57604}" dt="2024-03-13T09:24:05.235" v="6285" actId="164"/>
          <ac:cxnSpMkLst>
            <pc:docMk/>
            <pc:sldMk cId="1455956231" sldId="271"/>
            <ac:cxnSpMk id="14" creationId="{22564AF2-4CF0-63FA-C5FE-DAAF4054AD50}"/>
          </ac:cxnSpMkLst>
        </pc:cxnChg>
        <pc:cxnChg chg="add mod">
          <ac:chgData name="Xingyu Ni" userId="30288bc54fd5d009" providerId="LiveId" clId="{5A31C4E9-0845-4ADD-BE29-5BBE13B57604}" dt="2024-03-13T09:24:05.235" v="6285" actId="164"/>
          <ac:cxnSpMkLst>
            <pc:docMk/>
            <pc:sldMk cId="1455956231" sldId="271"/>
            <ac:cxnSpMk id="15" creationId="{02EC63C0-DB9D-D419-C5A3-E516A525BFDD}"/>
          </ac:cxnSpMkLst>
        </pc:cxnChg>
        <pc:cxnChg chg="add mod">
          <ac:chgData name="Xingyu Ni" userId="30288bc54fd5d009" providerId="LiveId" clId="{5A31C4E9-0845-4ADD-BE29-5BBE13B57604}" dt="2024-03-13T09:24:05.235" v="6285" actId="164"/>
          <ac:cxnSpMkLst>
            <pc:docMk/>
            <pc:sldMk cId="1455956231" sldId="271"/>
            <ac:cxnSpMk id="18" creationId="{08558F11-3083-781E-9178-B1B86A964858}"/>
          </ac:cxnSpMkLst>
        </pc:cxnChg>
        <pc:cxnChg chg="add mod topLvl">
          <ac:chgData name="Xingyu Ni" userId="30288bc54fd5d009" providerId="LiveId" clId="{5A31C4E9-0845-4ADD-BE29-5BBE13B57604}" dt="2024-03-13T09:23:45.624" v="6278" actId="164"/>
          <ac:cxnSpMkLst>
            <pc:docMk/>
            <pc:sldMk cId="1455956231" sldId="271"/>
            <ac:cxnSpMk id="28" creationId="{D2193B5F-6349-54F6-610F-5C99F729372B}"/>
          </ac:cxnSpMkLst>
        </pc:cxnChg>
        <pc:cxnChg chg="add mod topLvl">
          <ac:chgData name="Xingyu Ni" userId="30288bc54fd5d009" providerId="LiveId" clId="{5A31C4E9-0845-4ADD-BE29-5BBE13B57604}" dt="2024-03-13T09:23:45.624" v="6278" actId="164"/>
          <ac:cxnSpMkLst>
            <pc:docMk/>
            <pc:sldMk cId="1455956231" sldId="271"/>
            <ac:cxnSpMk id="30" creationId="{9D1EF9FA-A868-631A-9667-EADC451D770A}"/>
          </ac:cxnSpMkLst>
        </pc:cxnChg>
        <pc:cxnChg chg="add mod topLvl">
          <ac:chgData name="Xingyu Ni" userId="30288bc54fd5d009" providerId="LiveId" clId="{5A31C4E9-0845-4ADD-BE29-5BBE13B57604}" dt="2024-03-13T09:23:45.624" v="6278" actId="164"/>
          <ac:cxnSpMkLst>
            <pc:docMk/>
            <pc:sldMk cId="1455956231" sldId="271"/>
            <ac:cxnSpMk id="35" creationId="{3C318214-F122-B9B4-20E3-618DBECA25C3}"/>
          </ac:cxnSpMkLst>
        </pc:cxnChg>
        <pc:cxnChg chg="add mod topLvl">
          <ac:chgData name="Xingyu Ni" userId="30288bc54fd5d009" providerId="LiveId" clId="{5A31C4E9-0845-4ADD-BE29-5BBE13B57604}" dt="2024-03-13T09:23:45.624" v="6278" actId="164"/>
          <ac:cxnSpMkLst>
            <pc:docMk/>
            <pc:sldMk cId="1455956231" sldId="271"/>
            <ac:cxnSpMk id="38" creationId="{A20516DC-BBE1-16CF-69BB-590B1436AC92}"/>
          </ac:cxnSpMkLst>
        </pc:cxnChg>
        <pc:cxnChg chg="add mod topLvl">
          <ac:chgData name="Xingyu Ni" userId="30288bc54fd5d009" providerId="LiveId" clId="{5A31C4E9-0845-4ADD-BE29-5BBE13B57604}" dt="2024-03-13T09:23:45.624" v="6278" actId="164"/>
          <ac:cxnSpMkLst>
            <pc:docMk/>
            <pc:sldMk cId="1455956231" sldId="271"/>
            <ac:cxnSpMk id="44" creationId="{0FCFC368-7B32-079A-AAB4-8F906BAA6A3A}"/>
          </ac:cxnSpMkLst>
        </pc:cxnChg>
      </pc:sldChg>
      <pc:sldChg chg="addSp delSp modSp mod">
        <pc:chgData name="Xingyu Ni" userId="30288bc54fd5d009" providerId="LiveId" clId="{5A31C4E9-0845-4ADD-BE29-5BBE13B57604}" dt="2024-03-13T09:57:52.987" v="8065" actId="20577"/>
        <pc:sldMkLst>
          <pc:docMk/>
          <pc:sldMk cId="3110585471" sldId="272"/>
        </pc:sldMkLst>
        <pc:spChg chg="mod">
          <ac:chgData name="Xingyu Ni" userId="30288bc54fd5d009" providerId="LiveId" clId="{5A31C4E9-0845-4ADD-BE29-5BBE13B57604}" dt="2024-03-13T09:29:25.408" v="6729" actId="20577"/>
          <ac:spMkLst>
            <pc:docMk/>
            <pc:sldMk cId="3110585471" sldId="272"/>
            <ac:spMk id="2" creationId="{A3225AE7-3FD0-EF2A-B8C5-53E46C5A5C4F}"/>
          </ac:spMkLst>
        </pc:spChg>
        <pc:spChg chg="mod">
          <ac:chgData name="Xingyu Ni" userId="30288bc54fd5d009" providerId="LiveId" clId="{5A31C4E9-0845-4ADD-BE29-5BBE13B57604}" dt="2024-03-13T09:57:52.987" v="8065" actId="20577"/>
          <ac:spMkLst>
            <pc:docMk/>
            <pc:sldMk cId="3110585471" sldId="272"/>
            <ac:spMk id="3" creationId="{1A15D7A6-14A4-8EE2-AD5B-65EDB3922B65}"/>
          </ac:spMkLst>
        </pc:spChg>
        <pc:spChg chg="del mod topLvl">
          <ac:chgData name="Xingyu Ni" userId="30288bc54fd5d009" providerId="LiveId" clId="{5A31C4E9-0845-4ADD-BE29-5BBE13B57604}" dt="2024-03-13T09:23:27.231" v="6274" actId="478"/>
          <ac:spMkLst>
            <pc:docMk/>
            <pc:sldMk cId="3110585471" sldId="272"/>
            <ac:spMk id="8" creationId="{438D3A62-2E3D-7B3D-463C-9531355BB7F1}"/>
          </ac:spMkLst>
        </pc:spChg>
        <pc:spChg chg="del mod topLvl">
          <ac:chgData name="Xingyu Ni" userId="30288bc54fd5d009" providerId="LiveId" clId="{5A31C4E9-0845-4ADD-BE29-5BBE13B57604}" dt="2024-03-13T09:23:27.231" v="6274" actId="478"/>
          <ac:spMkLst>
            <pc:docMk/>
            <pc:sldMk cId="3110585471" sldId="272"/>
            <ac:spMk id="9" creationId="{784F6B0A-6ED1-4950-B967-F2B8AB46F554}"/>
          </ac:spMkLst>
        </pc:spChg>
        <pc:spChg chg="del mod topLvl">
          <ac:chgData name="Xingyu Ni" userId="30288bc54fd5d009" providerId="LiveId" clId="{5A31C4E9-0845-4ADD-BE29-5BBE13B57604}" dt="2024-03-13T09:23:27.231" v="6274" actId="478"/>
          <ac:spMkLst>
            <pc:docMk/>
            <pc:sldMk cId="3110585471" sldId="272"/>
            <ac:spMk id="10" creationId="{C79F37C8-C5A8-5373-371A-C0A8E28E5812}"/>
          </ac:spMkLst>
        </pc:spChg>
        <pc:spChg chg="del mod topLvl">
          <ac:chgData name="Xingyu Ni" userId="30288bc54fd5d009" providerId="LiveId" clId="{5A31C4E9-0845-4ADD-BE29-5BBE13B57604}" dt="2024-03-13T09:23:27.231" v="6274" actId="478"/>
          <ac:spMkLst>
            <pc:docMk/>
            <pc:sldMk cId="3110585471" sldId="272"/>
            <ac:spMk id="11" creationId="{2BB118AD-EB43-8083-45AB-0DE75386B324}"/>
          </ac:spMkLst>
        </pc:spChg>
        <pc:spChg chg="del mod topLvl">
          <ac:chgData name="Xingyu Ni" userId="30288bc54fd5d009" providerId="LiveId" clId="{5A31C4E9-0845-4ADD-BE29-5BBE13B57604}" dt="2024-03-13T09:23:27.231" v="6274" actId="478"/>
          <ac:spMkLst>
            <pc:docMk/>
            <pc:sldMk cId="3110585471" sldId="272"/>
            <ac:spMk id="12" creationId="{A8C22025-784B-4F83-F9FD-2995B5AA7D9B}"/>
          </ac:spMkLst>
        </pc:spChg>
        <pc:spChg chg="mod topLvl">
          <ac:chgData name="Xingyu Ni" userId="30288bc54fd5d009" providerId="LiveId" clId="{5A31C4E9-0845-4ADD-BE29-5BBE13B57604}" dt="2024-03-13T09:24:00.508" v="6284" actId="164"/>
          <ac:spMkLst>
            <pc:docMk/>
            <pc:sldMk cId="3110585471" sldId="272"/>
            <ac:spMk id="20" creationId="{DE9B96E4-A32E-AF3A-08FC-9C2EC4485009}"/>
          </ac:spMkLst>
        </pc:spChg>
        <pc:spChg chg="mod topLvl">
          <ac:chgData name="Xingyu Ni" userId="30288bc54fd5d009" providerId="LiveId" clId="{5A31C4E9-0845-4ADD-BE29-5BBE13B57604}" dt="2024-03-13T09:24:00.508" v="6284" actId="164"/>
          <ac:spMkLst>
            <pc:docMk/>
            <pc:sldMk cId="3110585471" sldId="272"/>
            <ac:spMk id="21" creationId="{A7CB9A88-CB77-D5D7-5CDE-BD60EB3D50FF}"/>
          </ac:spMkLst>
        </pc:spChg>
        <pc:spChg chg="mod topLvl">
          <ac:chgData name="Xingyu Ni" userId="30288bc54fd5d009" providerId="LiveId" clId="{5A31C4E9-0845-4ADD-BE29-5BBE13B57604}" dt="2024-03-13T09:24:00.508" v="6284" actId="164"/>
          <ac:spMkLst>
            <pc:docMk/>
            <pc:sldMk cId="3110585471" sldId="272"/>
            <ac:spMk id="22" creationId="{06B5971C-A191-CB8C-CD6D-694F3EE9B66A}"/>
          </ac:spMkLst>
        </pc:spChg>
        <pc:spChg chg="mod topLvl">
          <ac:chgData name="Xingyu Ni" userId="30288bc54fd5d009" providerId="LiveId" clId="{5A31C4E9-0845-4ADD-BE29-5BBE13B57604}" dt="2024-03-13T09:24:00.508" v="6284" actId="164"/>
          <ac:spMkLst>
            <pc:docMk/>
            <pc:sldMk cId="3110585471" sldId="272"/>
            <ac:spMk id="23" creationId="{8F606235-98B9-0943-3FFE-10B25128523C}"/>
          </ac:spMkLst>
        </pc:spChg>
        <pc:spChg chg="mod topLvl">
          <ac:chgData name="Xingyu Ni" userId="30288bc54fd5d009" providerId="LiveId" clId="{5A31C4E9-0845-4ADD-BE29-5BBE13B57604}" dt="2024-03-13T09:24:00.508" v="6284" actId="164"/>
          <ac:spMkLst>
            <pc:docMk/>
            <pc:sldMk cId="3110585471" sldId="272"/>
            <ac:spMk id="24" creationId="{3D02B2EE-82A3-C26D-77D7-C2900C28FB08}"/>
          </ac:spMkLst>
        </pc:spChg>
        <pc:spChg chg="mod topLvl">
          <ac:chgData name="Xingyu Ni" userId="30288bc54fd5d009" providerId="LiveId" clId="{5A31C4E9-0845-4ADD-BE29-5BBE13B57604}" dt="2024-03-13T09:24:00.508" v="6284" actId="164"/>
          <ac:spMkLst>
            <pc:docMk/>
            <pc:sldMk cId="3110585471" sldId="272"/>
            <ac:spMk id="25" creationId="{F0EC0BA7-2451-F517-AACE-9551BBD4531D}"/>
          </ac:spMkLst>
        </pc:spChg>
        <pc:grpChg chg="add del mod">
          <ac:chgData name="Xingyu Ni" userId="30288bc54fd5d009" providerId="LiveId" clId="{5A31C4E9-0845-4ADD-BE29-5BBE13B57604}" dt="2024-03-13T09:22:58.816" v="6266" actId="165"/>
          <ac:grpSpMkLst>
            <pc:docMk/>
            <pc:sldMk cId="3110585471" sldId="272"/>
            <ac:grpSpMk id="7" creationId="{4AC694E2-060C-15C8-45F0-50F9C8CE33A4}"/>
          </ac:grpSpMkLst>
        </pc:grpChg>
        <pc:grpChg chg="add del mod">
          <ac:chgData name="Xingyu Ni" userId="30288bc54fd5d009" providerId="LiveId" clId="{5A31C4E9-0845-4ADD-BE29-5BBE13B57604}" dt="2024-03-13T09:23:54.583" v="6282" actId="165"/>
          <ac:grpSpMkLst>
            <pc:docMk/>
            <pc:sldMk cId="3110585471" sldId="272"/>
            <ac:grpSpMk id="19" creationId="{FB2757E2-DFE3-D8F6-B444-235CC9BD786C}"/>
          </ac:grpSpMkLst>
        </pc:grpChg>
        <pc:grpChg chg="add mod">
          <ac:chgData name="Xingyu Ni" userId="30288bc54fd5d009" providerId="LiveId" clId="{5A31C4E9-0845-4ADD-BE29-5BBE13B57604}" dt="2024-03-13T09:31:34.122" v="6928" actId="1076"/>
          <ac:grpSpMkLst>
            <pc:docMk/>
            <pc:sldMk cId="3110585471" sldId="272"/>
            <ac:grpSpMk id="31" creationId="{6274A93B-A6FA-9314-55DE-7967AA22D6D7}"/>
          </ac:grpSpMkLst>
        </pc:grpChg>
        <pc:cxnChg chg="del mod topLvl">
          <ac:chgData name="Xingyu Ni" userId="30288bc54fd5d009" providerId="LiveId" clId="{5A31C4E9-0845-4ADD-BE29-5BBE13B57604}" dt="2024-03-13T09:23:27.231" v="6274" actId="478"/>
          <ac:cxnSpMkLst>
            <pc:docMk/>
            <pc:sldMk cId="3110585471" sldId="272"/>
            <ac:cxnSpMk id="13" creationId="{7EC6B3E5-6BEA-8EA8-930E-AF02BCF8B867}"/>
          </ac:cxnSpMkLst>
        </pc:cxnChg>
        <pc:cxnChg chg="del mod topLvl">
          <ac:chgData name="Xingyu Ni" userId="30288bc54fd5d009" providerId="LiveId" clId="{5A31C4E9-0845-4ADD-BE29-5BBE13B57604}" dt="2024-03-13T09:23:27.231" v="6274" actId="478"/>
          <ac:cxnSpMkLst>
            <pc:docMk/>
            <pc:sldMk cId="3110585471" sldId="272"/>
            <ac:cxnSpMk id="14" creationId="{780163E0-3306-2190-4627-89A867835675}"/>
          </ac:cxnSpMkLst>
        </pc:cxnChg>
        <pc:cxnChg chg="del mod topLvl">
          <ac:chgData name="Xingyu Ni" userId="30288bc54fd5d009" providerId="LiveId" clId="{5A31C4E9-0845-4ADD-BE29-5BBE13B57604}" dt="2024-03-13T09:23:27.231" v="6274" actId="478"/>
          <ac:cxnSpMkLst>
            <pc:docMk/>
            <pc:sldMk cId="3110585471" sldId="272"/>
            <ac:cxnSpMk id="15" creationId="{329CF605-210F-EBCF-F8AC-E7FE132576B8}"/>
          </ac:cxnSpMkLst>
        </pc:cxnChg>
        <pc:cxnChg chg="del mod topLvl">
          <ac:chgData name="Xingyu Ni" userId="30288bc54fd5d009" providerId="LiveId" clId="{5A31C4E9-0845-4ADD-BE29-5BBE13B57604}" dt="2024-03-13T09:23:27.231" v="6274" actId="478"/>
          <ac:cxnSpMkLst>
            <pc:docMk/>
            <pc:sldMk cId="3110585471" sldId="272"/>
            <ac:cxnSpMk id="16" creationId="{47D2DB72-B46B-1BC3-0EC3-B24597F60496}"/>
          </ac:cxnSpMkLst>
        </pc:cxnChg>
        <pc:cxnChg chg="add del mod topLvl">
          <ac:chgData name="Xingyu Ni" userId="30288bc54fd5d009" providerId="LiveId" clId="{5A31C4E9-0845-4ADD-BE29-5BBE13B57604}" dt="2024-03-13T09:23:15.077" v="6273" actId="478"/>
          <ac:cxnSpMkLst>
            <pc:docMk/>
            <pc:sldMk cId="3110585471" sldId="272"/>
            <ac:cxnSpMk id="17" creationId="{492D951D-793D-90CE-302C-875ACC57D74E}"/>
          </ac:cxnSpMkLst>
        </pc:cxnChg>
        <pc:cxnChg chg="mod topLvl">
          <ac:chgData name="Xingyu Ni" userId="30288bc54fd5d009" providerId="LiveId" clId="{5A31C4E9-0845-4ADD-BE29-5BBE13B57604}" dt="2024-03-13T09:24:00.508" v="6284" actId="164"/>
          <ac:cxnSpMkLst>
            <pc:docMk/>
            <pc:sldMk cId="3110585471" sldId="272"/>
            <ac:cxnSpMk id="26" creationId="{9B94F4B3-F1D8-2E6C-FFF6-0565FA1EE6B9}"/>
          </ac:cxnSpMkLst>
        </pc:cxnChg>
        <pc:cxnChg chg="mod topLvl">
          <ac:chgData name="Xingyu Ni" userId="30288bc54fd5d009" providerId="LiveId" clId="{5A31C4E9-0845-4ADD-BE29-5BBE13B57604}" dt="2024-03-13T09:24:00.508" v="6284" actId="164"/>
          <ac:cxnSpMkLst>
            <pc:docMk/>
            <pc:sldMk cId="3110585471" sldId="272"/>
            <ac:cxnSpMk id="27" creationId="{3A68B7F3-CDAC-EEA0-E492-10A2D3524771}"/>
          </ac:cxnSpMkLst>
        </pc:cxnChg>
        <pc:cxnChg chg="mod topLvl">
          <ac:chgData name="Xingyu Ni" userId="30288bc54fd5d009" providerId="LiveId" clId="{5A31C4E9-0845-4ADD-BE29-5BBE13B57604}" dt="2024-03-13T09:24:00.508" v="6284" actId="164"/>
          <ac:cxnSpMkLst>
            <pc:docMk/>
            <pc:sldMk cId="3110585471" sldId="272"/>
            <ac:cxnSpMk id="28" creationId="{4B9C2B6E-D9EA-0878-D911-1ACF4CE89A5C}"/>
          </ac:cxnSpMkLst>
        </pc:cxnChg>
        <pc:cxnChg chg="mod topLvl">
          <ac:chgData name="Xingyu Ni" userId="30288bc54fd5d009" providerId="LiveId" clId="{5A31C4E9-0845-4ADD-BE29-5BBE13B57604}" dt="2024-03-13T09:24:00.508" v="6284" actId="164"/>
          <ac:cxnSpMkLst>
            <pc:docMk/>
            <pc:sldMk cId="3110585471" sldId="272"/>
            <ac:cxnSpMk id="29" creationId="{8532FBB4-206B-7E90-6E51-BD65AD9D1369}"/>
          </ac:cxnSpMkLst>
        </pc:cxnChg>
        <pc:cxnChg chg="del mod topLvl">
          <ac:chgData name="Xingyu Ni" userId="30288bc54fd5d009" providerId="LiveId" clId="{5A31C4E9-0845-4ADD-BE29-5BBE13B57604}" dt="2024-03-13T09:23:57.380" v="6283" actId="478"/>
          <ac:cxnSpMkLst>
            <pc:docMk/>
            <pc:sldMk cId="3110585471" sldId="272"/>
            <ac:cxnSpMk id="30" creationId="{8498A3D9-2B6A-A430-A9F9-B88CD05779AE}"/>
          </ac:cxnSpMkLst>
        </pc:cxnChg>
      </pc:sldChg>
      <pc:sldChg chg="addSp modSp new mod">
        <pc:chgData name="Xingyu Ni" userId="30288bc54fd5d009" providerId="LiveId" clId="{5A31C4E9-0845-4ADD-BE29-5BBE13B57604}" dt="2024-03-13T10:06:01.599" v="8403" actId="20577"/>
        <pc:sldMkLst>
          <pc:docMk/>
          <pc:sldMk cId="901899238" sldId="273"/>
        </pc:sldMkLst>
        <pc:spChg chg="mod">
          <ac:chgData name="Xingyu Ni" userId="30288bc54fd5d009" providerId="LiveId" clId="{5A31C4E9-0845-4ADD-BE29-5BBE13B57604}" dt="2024-03-13T09:32:40.623" v="6965" actId="20577"/>
          <ac:spMkLst>
            <pc:docMk/>
            <pc:sldMk cId="901899238" sldId="273"/>
            <ac:spMk id="2" creationId="{330ABD82-DFC5-F336-5813-2988D15C9F2D}"/>
          </ac:spMkLst>
        </pc:spChg>
        <pc:spChg chg="mod">
          <ac:chgData name="Xingyu Ni" userId="30288bc54fd5d009" providerId="LiveId" clId="{5A31C4E9-0845-4ADD-BE29-5BBE13B57604}" dt="2024-03-13T10:06:01.599" v="8403" actId="20577"/>
          <ac:spMkLst>
            <pc:docMk/>
            <pc:sldMk cId="901899238" sldId="273"/>
            <ac:spMk id="3" creationId="{F98E2022-2F24-4527-1807-B0051294B86C}"/>
          </ac:spMkLst>
        </pc:spChg>
        <pc:picChg chg="add mod">
          <ac:chgData name="Xingyu Ni" userId="30288bc54fd5d009" providerId="LiveId" clId="{5A31C4E9-0845-4ADD-BE29-5BBE13B57604}" dt="2024-03-13T10:02:00.340" v="8183" actId="1076"/>
          <ac:picMkLst>
            <pc:docMk/>
            <pc:sldMk cId="901899238" sldId="273"/>
            <ac:picMk id="1026" creationId="{2F176656-AB79-BEBE-5CA4-8B069B5205F1}"/>
          </ac:picMkLst>
        </pc:picChg>
        <pc:picChg chg="add mod">
          <ac:chgData name="Xingyu Ni" userId="30288bc54fd5d009" providerId="LiveId" clId="{5A31C4E9-0845-4ADD-BE29-5BBE13B57604}" dt="2024-03-13T10:02:05.837" v="8184" actId="1076"/>
          <ac:picMkLst>
            <pc:docMk/>
            <pc:sldMk cId="901899238" sldId="273"/>
            <ac:picMk id="1028" creationId="{1B4CC6F3-A293-E651-D277-328E46814829}"/>
          </ac:picMkLst>
        </pc:picChg>
      </pc:sldChg>
      <pc:sldChg chg="addSp modSp new mod">
        <pc:chgData name="Xingyu Ni" userId="30288bc54fd5d009" providerId="LiveId" clId="{5A31C4E9-0845-4ADD-BE29-5BBE13B57604}" dt="2024-03-13T10:17:55.222" v="9000" actId="1076"/>
        <pc:sldMkLst>
          <pc:docMk/>
          <pc:sldMk cId="1095991277" sldId="274"/>
        </pc:sldMkLst>
        <pc:spChg chg="mod">
          <ac:chgData name="Xingyu Ni" userId="30288bc54fd5d009" providerId="LiveId" clId="{5A31C4E9-0845-4ADD-BE29-5BBE13B57604}" dt="2024-03-13T10:05:55.075" v="8388"/>
          <ac:spMkLst>
            <pc:docMk/>
            <pc:sldMk cId="1095991277" sldId="274"/>
            <ac:spMk id="2" creationId="{4DACA350-41DA-27C7-73B7-BB4397C2E70D}"/>
          </ac:spMkLst>
        </pc:spChg>
        <pc:spChg chg="mod">
          <ac:chgData name="Xingyu Ni" userId="30288bc54fd5d009" providerId="LiveId" clId="{5A31C4E9-0845-4ADD-BE29-5BBE13B57604}" dt="2024-03-13T10:17:17.726" v="8992" actId="20577"/>
          <ac:spMkLst>
            <pc:docMk/>
            <pc:sldMk cId="1095991277" sldId="274"/>
            <ac:spMk id="3" creationId="{0EA0DC39-44BD-5135-E438-19688550C0D2}"/>
          </ac:spMkLst>
        </pc:spChg>
        <pc:spChg chg="add">
          <ac:chgData name="Xingyu Ni" userId="30288bc54fd5d009" providerId="LiveId" clId="{5A31C4E9-0845-4ADD-BE29-5BBE13B57604}" dt="2024-03-13T10:16:57.360" v="8985"/>
          <ac:spMkLst>
            <pc:docMk/>
            <pc:sldMk cId="1095991277" sldId="274"/>
            <ac:spMk id="7" creationId="{9B8DBE35-4E24-9818-8CDE-6DB3E681F0D7}"/>
          </ac:spMkLst>
        </pc:spChg>
        <pc:picChg chg="add mod">
          <ac:chgData name="Xingyu Ni" userId="30288bc54fd5d009" providerId="LiveId" clId="{5A31C4E9-0845-4ADD-BE29-5BBE13B57604}" dt="2024-03-13T10:17:55.222" v="9000" actId="1076"/>
          <ac:picMkLst>
            <pc:docMk/>
            <pc:sldMk cId="1095991277" sldId="274"/>
            <ac:picMk id="2052" creationId="{6B66C7C6-9C7D-AFE0-D401-649D22E956F9}"/>
          </ac:picMkLst>
        </pc:picChg>
      </pc:sldChg>
      <pc:sldChg chg="addSp modSp new mod">
        <pc:chgData name="Xingyu Ni" userId="30288bc54fd5d009" providerId="LiveId" clId="{5A31C4E9-0845-4ADD-BE29-5BBE13B57604}" dt="2024-03-13T10:31:42.898" v="9843" actId="20577"/>
        <pc:sldMkLst>
          <pc:docMk/>
          <pc:sldMk cId="1909003695" sldId="275"/>
        </pc:sldMkLst>
        <pc:spChg chg="mod">
          <ac:chgData name="Xingyu Ni" userId="30288bc54fd5d009" providerId="LiveId" clId="{5A31C4E9-0845-4ADD-BE29-5BBE13B57604}" dt="2024-03-13T10:21:43.052" v="9034" actId="20577"/>
          <ac:spMkLst>
            <pc:docMk/>
            <pc:sldMk cId="1909003695" sldId="275"/>
            <ac:spMk id="2" creationId="{497C0068-A002-2778-C4F2-3763C49C72AE}"/>
          </ac:spMkLst>
        </pc:spChg>
        <pc:spChg chg="mod">
          <ac:chgData name="Xingyu Ni" userId="30288bc54fd5d009" providerId="LiveId" clId="{5A31C4E9-0845-4ADD-BE29-5BBE13B57604}" dt="2024-03-13T10:31:42.898" v="9843" actId="20577"/>
          <ac:spMkLst>
            <pc:docMk/>
            <pc:sldMk cId="1909003695" sldId="275"/>
            <ac:spMk id="3" creationId="{E953B469-82CE-9BE1-6E6F-08766C55C509}"/>
          </ac:spMkLst>
        </pc:spChg>
        <pc:picChg chg="add mod">
          <ac:chgData name="Xingyu Ni" userId="30288bc54fd5d009" providerId="LiveId" clId="{5A31C4E9-0845-4ADD-BE29-5BBE13B57604}" dt="2024-03-13T10:27:51.429" v="9484" actId="1076"/>
          <ac:picMkLst>
            <pc:docMk/>
            <pc:sldMk cId="1909003695" sldId="275"/>
            <ac:picMk id="3074" creationId="{165868F6-5D4D-B35D-A396-D343B48DE622}"/>
          </ac:picMkLst>
        </pc:picChg>
      </pc:sldChg>
      <pc:sldChg chg="addSp modSp new mod">
        <pc:chgData name="Xingyu Ni" userId="30288bc54fd5d009" providerId="LiveId" clId="{5A31C4E9-0845-4ADD-BE29-5BBE13B57604}" dt="2024-03-13T10:43:26.392" v="10605" actId="1076"/>
        <pc:sldMkLst>
          <pc:docMk/>
          <pc:sldMk cId="2428099500" sldId="276"/>
        </pc:sldMkLst>
        <pc:spChg chg="mod">
          <ac:chgData name="Xingyu Ni" userId="30288bc54fd5d009" providerId="LiveId" clId="{5A31C4E9-0845-4ADD-BE29-5BBE13B57604}" dt="2024-03-13T10:34:19.654" v="9877" actId="20577"/>
          <ac:spMkLst>
            <pc:docMk/>
            <pc:sldMk cId="2428099500" sldId="276"/>
            <ac:spMk id="2" creationId="{ADD382FC-7083-1AB6-5AE9-FDBE65444924}"/>
          </ac:spMkLst>
        </pc:spChg>
        <pc:spChg chg="mod">
          <ac:chgData name="Xingyu Ni" userId="30288bc54fd5d009" providerId="LiveId" clId="{5A31C4E9-0845-4ADD-BE29-5BBE13B57604}" dt="2024-03-13T10:41:00.743" v="10595" actId="20577"/>
          <ac:spMkLst>
            <pc:docMk/>
            <pc:sldMk cId="2428099500" sldId="276"/>
            <ac:spMk id="3" creationId="{6D506479-4E10-191C-2C01-3746C5E380A6}"/>
          </ac:spMkLst>
        </pc:spChg>
        <pc:picChg chg="add mod">
          <ac:chgData name="Xingyu Ni" userId="30288bc54fd5d009" providerId="LiveId" clId="{5A31C4E9-0845-4ADD-BE29-5BBE13B57604}" dt="2024-03-13T10:43:19.545" v="10603" actId="1076"/>
          <ac:picMkLst>
            <pc:docMk/>
            <pc:sldMk cId="2428099500" sldId="276"/>
            <ac:picMk id="4098" creationId="{4BBB78C3-06AE-2575-CFD5-50E8B3CC860A}"/>
          </ac:picMkLst>
        </pc:picChg>
        <pc:picChg chg="add mod">
          <ac:chgData name="Xingyu Ni" userId="30288bc54fd5d009" providerId="LiveId" clId="{5A31C4E9-0845-4ADD-BE29-5BBE13B57604}" dt="2024-03-13T10:43:26.392" v="10605" actId="1076"/>
          <ac:picMkLst>
            <pc:docMk/>
            <pc:sldMk cId="2428099500" sldId="276"/>
            <ac:picMk id="4100" creationId="{805404B2-5A66-4ABF-F460-7CE40916895D}"/>
          </ac:picMkLst>
        </pc:picChg>
      </pc:sldChg>
      <pc:sldChg chg="addSp modSp new mod">
        <pc:chgData name="Xingyu Ni" userId="30288bc54fd5d009" providerId="LiveId" clId="{5A31C4E9-0845-4ADD-BE29-5BBE13B57604}" dt="2024-03-14T09:20:31.442" v="12950" actId="20577"/>
        <pc:sldMkLst>
          <pc:docMk/>
          <pc:sldMk cId="629464659" sldId="277"/>
        </pc:sldMkLst>
        <pc:spChg chg="mod">
          <ac:chgData name="Xingyu Ni" userId="30288bc54fd5d009" providerId="LiveId" clId="{5A31C4E9-0845-4ADD-BE29-5BBE13B57604}" dt="2024-03-13T10:45:39.060" v="10617" actId="20577"/>
          <ac:spMkLst>
            <pc:docMk/>
            <pc:sldMk cId="629464659" sldId="277"/>
            <ac:spMk id="2" creationId="{63865475-3AAE-0922-EC30-39D5D0D62CB2}"/>
          </ac:spMkLst>
        </pc:spChg>
        <pc:spChg chg="mod">
          <ac:chgData name="Xingyu Ni" userId="30288bc54fd5d009" providerId="LiveId" clId="{5A31C4E9-0845-4ADD-BE29-5BBE13B57604}" dt="2024-03-14T09:20:31.442" v="12950" actId="20577"/>
          <ac:spMkLst>
            <pc:docMk/>
            <pc:sldMk cId="629464659" sldId="277"/>
            <ac:spMk id="3" creationId="{4FC0ED39-1A29-91D9-1396-2F1FE7463FF0}"/>
          </ac:spMkLst>
        </pc:spChg>
        <pc:picChg chg="add mod">
          <ac:chgData name="Xingyu Ni" userId="30288bc54fd5d009" providerId="LiveId" clId="{5A31C4E9-0845-4ADD-BE29-5BBE13B57604}" dt="2024-03-14T09:16:30.421" v="12562" actId="1076"/>
          <ac:picMkLst>
            <pc:docMk/>
            <pc:sldMk cId="629464659" sldId="277"/>
            <ac:picMk id="8" creationId="{F75FC4C7-CAC1-2EBA-9EF9-65BC98F4A5A0}"/>
          </ac:picMkLst>
        </pc:picChg>
        <pc:picChg chg="add mod">
          <ac:chgData name="Xingyu Ni" userId="30288bc54fd5d009" providerId="LiveId" clId="{5A31C4E9-0845-4ADD-BE29-5BBE13B57604}" dt="2024-03-14T09:10:55.818" v="12319" actId="1076"/>
          <ac:picMkLst>
            <pc:docMk/>
            <pc:sldMk cId="629464659" sldId="277"/>
            <ac:picMk id="1026" creationId="{68E75EFE-8338-D7F2-19EE-FB852AD00F76}"/>
          </ac:picMkLst>
        </pc:picChg>
      </pc:sldChg>
      <pc:sldChg chg="addSp modSp new mod">
        <pc:chgData name="Xingyu Ni" userId="30288bc54fd5d009" providerId="LiveId" clId="{5A31C4E9-0845-4ADD-BE29-5BBE13B57604}" dt="2024-03-14T10:10:29.588" v="15009" actId="20577"/>
        <pc:sldMkLst>
          <pc:docMk/>
          <pc:sldMk cId="3280265420" sldId="278"/>
        </pc:sldMkLst>
        <pc:spChg chg="mod">
          <ac:chgData name="Xingyu Ni" userId="30288bc54fd5d009" providerId="LiveId" clId="{5A31C4E9-0845-4ADD-BE29-5BBE13B57604}" dt="2024-03-13T10:45:46.168" v="10629" actId="20577"/>
          <ac:spMkLst>
            <pc:docMk/>
            <pc:sldMk cId="3280265420" sldId="278"/>
            <ac:spMk id="2" creationId="{0E3FA92E-0FCE-971D-BB59-D7258218D97A}"/>
          </ac:spMkLst>
        </pc:spChg>
        <pc:spChg chg="mod">
          <ac:chgData name="Xingyu Ni" userId="30288bc54fd5d009" providerId="LiveId" clId="{5A31C4E9-0845-4ADD-BE29-5BBE13B57604}" dt="2024-03-14T10:10:29.588" v="15009" actId="20577"/>
          <ac:spMkLst>
            <pc:docMk/>
            <pc:sldMk cId="3280265420" sldId="278"/>
            <ac:spMk id="3" creationId="{5BC646ED-4ABC-FD13-0925-14C0E2C1459C}"/>
          </ac:spMkLst>
        </pc:spChg>
        <pc:picChg chg="add mod">
          <ac:chgData name="Xingyu Ni" userId="30288bc54fd5d009" providerId="LiveId" clId="{5A31C4E9-0845-4ADD-BE29-5BBE13B57604}" dt="2024-03-14T10:02:03.340" v="14563" actId="1038"/>
          <ac:picMkLst>
            <pc:docMk/>
            <pc:sldMk cId="3280265420" sldId="278"/>
            <ac:picMk id="3074" creationId="{97863A45-CB8A-FB55-B984-0888AAA092FF}"/>
          </ac:picMkLst>
        </pc:picChg>
      </pc:sldChg>
      <pc:sldChg chg="modSp new mod">
        <pc:chgData name="Xingyu Ni" userId="30288bc54fd5d009" providerId="LiveId" clId="{5A31C4E9-0845-4ADD-BE29-5BBE13B57604}" dt="2024-03-13T10:47:41.758" v="10653" actId="20577"/>
        <pc:sldMkLst>
          <pc:docMk/>
          <pc:sldMk cId="100389785" sldId="279"/>
        </pc:sldMkLst>
        <pc:spChg chg="mod">
          <ac:chgData name="Xingyu Ni" userId="30288bc54fd5d009" providerId="LiveId" clId="{5A31C4E9-0845-4ADD-BE29-5BBE13B57604}" dt="2024-03-13T10:47:41.758" v="10653" actId="20577"/>
          <ac:spMkLst>
            <pc:docMk/>
            <pc:sldMk cId="100389785" sldId="279"/>
            <ac:spMk id="2" creationId="{23FC85C5-C0A6-C3B6-660F-A2273E9640DD}"/>
          </ac:spMkLst>
        </pc:spChg>
      </pc:sldChg>
      <pc:sldChg chg="modSp new mod">
        <pc:chgData name="Xingyu Ni" userId="30288bc54fd5d009" providerId="LiveId" clId="{5A31C4E9-0845-4ADD-BE29-5BBE13B57604}" dt="2024-03-13T10:49:47.141" v="10682" actId="20577"/>
        <pc:sldMkLst>
          <pc:docMk/>
          <pc:sldMk cId="2354341873" sldId="280"/>
        </pc:sldMkLst>
        <pc:spChg chg="mod">
          <ac:chgData name="Xingyu Ni" userId="30288bc54fd5d009" providerId="LiveId" clId="{5A31C4E9-0845-4ADD-BE29-5BBE13B57604}" dt="2024-03-13T10:49:47.141" v="10682" actId="20577"/>
          <ac:spMkLst>
            <pc:docMk/>
            <pc:sldMk cId="2354341873" sldId="280"/>
            <ac:spMk id="2" creationId="{E254A849-DA9A-C49E-65E2-9B57F4AACBBA}"/>
          </ac:spMkLst>
        </pc:spChg>
      </pc:sldChg>
      <pc:sldChg chg="addSp modSp new mod">
        <pc:chgData name="Xingyu Ni" userId="30288bc54fd5d009" providerId="LiveId" clId="{5A31C4E9-0845-4ADD-BE29-5BBE13B57604}" dt="2024-03-18T12:36:16.398" v="16983" actId="20577"/>
        <pc:sldMkLst>
          <pc:docMk/>
          <pc:sldMk cId="3732444161" sldId="281"/>
        </pc:sldMkLst>
        <pc:spChg chg="mod">
          <ac:chgData name="Xingyu Ni" userId="30288bc54fd5d009" providerId="LiveId" clId="{5A31C4E9-0845-4ADD-BE29-5BBE13B57604}" dt="2024-03-13T10:49:56.233" v="10709" actId="20577"/>
          <ac:spMkLst>
            <pc:docMk/>
            <pc:sldMk cId="3732444161" sldId="281"/>
            <ac:spMk id="2" creationId="{7E3B3921-178F-C50E-F786-A4324F0D72BA}"/>
          </ac:spMkLst>
        </pc:spChg>
        <pc:spChg chg="mod">
          <ac:chgData name="Xingyu Ni" userId="30288bc54fd5d009" providerId="LiveId" clId="{5A31C4E9-0845-4ADD-BE29-5BBE13B57604}" dt="2024-03-18T12:36:16.398" v="16983" actId="20577"/>
          <ac:spMkLst>
            <pc:docMk/>
            <pc:sldMk cId="3732444161" sldId="281"/>
            <ac:spMk id="3" creationId="{AE88CC23-AC6F-D05C-D7AA-8CE0A657FC0F}"/>
          </ac:spMkLst>
        </pc:spChg>
        <pc:picChg chg="add mod">
          <ac:chgData name="Xingyu Ni" userId="30288bc54fd5d009" providerId="LiveId" clId="{5A31C4E9-0845-4ADD-BE29-5BBE13B57604}" dt="2024-03-14T10:21:45.932" v="15500" actId="1076"/>
          <ac:picMkLst>
            <pc:docMk/>
            <pc:sldMk cId="3732444161" sldId="281"/>
            <ac:picMk id="4098" creationId="{C4BDA19C-E88E-6A12-8697-662F93127E78}"/>
          </ac:picMkLst>
        </pc:picChg>
      </pc:sldChg>
      <pc:sldChg chg="addSp modSp new mod">
        <pc:chgData name="Xingyu Ni" userId="30288bc54fd5d009" providerId="LiveId" clId="{5A31C4E9-0845-4ADD-BE29-5BBE13B57604}" dt="2024-03-13T12:38:05.547" v="11632" actId="20577"/>
        <pc:sldMkLst>
          <pc:docMk/>
          <pc:sldMk cId="3467404268" sldId="282"/>
        </pc:sldMkLst>
        <pc:spChg chg="mod">
          <ac:chgData name="Xingyu Ni" userId="30288bc54fd5d009" providerId="LiveId" clId="{5A31C4E9-0845-4ADD-BE29-5BBE13B57604}" dt="2024-03-13T10:50:09.382" v="10751" actId="20577"/>
          <ac:spMkLst>
            <pc:docMk/>
            <pc:sldMk cId="3467404268" sldId="282"/>
            <ac:spMk id="2" creationId="{70098759-7F71-BE2D-A2AD-193708B7B7F3}"/>
          </ac:spMkLst>
        </pc:spChg>
        <pc:spChg chg="mod">
          <ac:chgData name="Xingyu Ni" userId="30288bc54fd5d009" providerId="LiveId" clId="{5A31C4E9-0845-4ADD-BE29-5BBE13B57604}" dt="2024-03-13T12:38:05.547" v="11632" actId="20577"/>
          <ac:spMkLst>
            <pc:docMk/>
            <pc:sldMk cId="3467404268" sldId="282"/>
            <ac:spMk id="3" creationId="{55545F7E-EF62-3D1A-D213-971F6B751ED9}"/>
          </ac:spMkLst>
        </pc:spChg>
        <pc:picChg chg="add mod">
          <ac:chgData name="Xingyu Ni" userId="30288bc54fd5d009" providerId="LiveId" clId="{5A31C4E9-0845-4ADD-BE29-5BBE13B57604}" dt="2024-03-13T12:24:08.153" v="11180" actId="1076"/>
          <ac:picMkLst>
            <pc:docMk/>
            <pc:sldMk cId="3467404268" sldId="282"/>
            <ac:picMk id="5122" creationId="{48CB7B90-A46C-A520-D037-7A3D3EC53150}"/>
          </ac:picMkLst>
        </pc:picChg>
        <pc:picChg chg="add mod">
          <ac:chgData name="Xingyu Ni" userId="30288bc54fd5d009" providerId="LiveId" clId="{5A31C4E9-0845-4ADD-BE29-5BBE13B57604}" dt="2024-03-13T12:26:22.353" v="11275" actId="1076"/>
          <ac:picMkLst>
            <pc:docMk/>
            <pc:sldMk cId="3467404268" sldId="282"/>
            <ac:picMk id="5124" creationId="{48EC2113-8F4F-BA47-C698-49F78CC603A1}"/>
          </ac:picMkLst>
        </pc:picChg>
      </pc:sldChg>
      <pc:sldChg chg="modSp new mod">
        <pc:chgData name="Xingyu Ni" userId="30288bc54fd5d009" providerId="LiveId" clId="{5A31C4E9-0845-4ADD-BE29-5BBE13B57604}" dt="2024-03-13T12:17:16.016" v="10760" actId="20577"/>
        <pc:sldMkLst>
          <pc:docMk/>
          <pc:sldMk cId="4137918414" sldId="283"/>
        </pc:sldMkLst>
        <pc:spChg chg="mod">
          <ac:chgData name="Xingyu Ni" userId="30288bc54fd5d009" providerId="LiveId" clId="{5A31C4E9-0845-4ADD-BE29-5BBE13B57604}" dt="2024-03-13T12:17:16.016" v="10760" actId="20577"/>
          <ac:spMkLst>
            <pc:docMk/>
            <pc:sldMk cId="4137918414" sldId="283"/>
            <ac:spMk id="2" creationId="{AB247363-1B9F-EAAC-F26E-87CF896FBB4F}"/>
          </ac:spMkLst>
        </pc:spChg>
      </pc:sldChg>
      <pc:sldChg chg="addSp modSp new mod">
        <pc:chgData name="Xingyu Ni" userId="30288bc54fd5d009" providerId="LiveId" clId="{5A31C4E9-0845-4ADD-BE29-5BBE13B57604}" dt="2024-03-13T12:48:55.309" v="12125" actId="1035"/>
        <pc:sldMkLst>
          <pc:docMk/>
          <pc:sldMk cId="1628467506" sldId="284"/>
        </pc:sldMkLst>
        <pc:spChg chg="mod">
          <ac:chgData name="Xingyu Ni" userId="30288bc54fd5d009" providerId="LiveId" clId="{5A31C4E9-0845-4ADD-BE29-5BBE13B57604}" dt="2024-03-13T12:39:45.675" v="11668" actId="20577"/>
          <ac:spMkLst>
            <pc:docMk/>
            <pc:sldMk cId="1628467506" sldId="284"/>
            <ac:spMk id="2" creationId="{B6B361DA-271B-7FF1-668F-7D03D90E5689}"/>
          </ac:spMkLst>
        </pc:spChg>
        <pc:spChg chg="mod">
          <ac:chgData name="Xingyu Ni" userId="30288bc54fd5d009" providerId="LiveId" clId="{5A31C4E9-0845-4ADD-BE29-5BBE13B57604}" dt="2024-03-13T12:44:28.601" v="12088" actId="313"/>
          <ac:spMkLst>
            <pc:docMk/>
            <pc:sldMk cId="1628467506" sldId="284"/>
            <ac:spMk id="3" creationId="{93DA6585-C86B-5A9F-D397-1868A2D016C1}"/>
          </ac:spMkLst>
        </pc:spChg>
        <pc:picChg chg="add mod">
          <ac:chgData name="Xingyu Ni" userId="30288bc54fd5d009" providerId="LiveId" clId="{5A31C4E9-0845-4ADD-BE29-5BBE13B57604}" dt="2024-03-13T12:47:46.467" v="12089"/>
          <ac:picMkLst>
            <pc:docMk/>
            <pc:sldMk cId="1628467506" sldId="284"/>
            <ac:picMk id="7" creationId="{8C72F8FF-85F5-FFD2-72EC-6D903E09D779}"/>
          </ac:picMkLst>
        </pc:picChg>
        <pc:picChg chg="add mod">
          <ac:chgData name="Xingyu Ni" userId="30288bc54fd5d009" providerId="LiveId" clId="{5A31C4E9-0845-4ADD-BE29-5BBE13B57604}" dt="2024-03-13T12:47:46.467" v="12089"/>
          <ac:picMkLst>
            <pc:docMk/>
            <pc:sldMk cId="1628467506" sldId="284"/>
            <ac:picMk id="8" creationId="{9368E370-1DA7-F8A5-1677-82ED61B78873}"/>
          </ac:picMkLst>
        </pc:picChg>
        <pc:picChg chg="add mod">
          <ac:chgData name="Xingyu Ni" userId="30288bc54fd5d009" providerId="LiveId" clId="{5A31C4E9-0845-4ADD-BE29-5BBE13B57604}" dt="2024-03-13T12:48:55.309" v="12125" actId="1035"/>
          <ac:picMkLst>
            <pc:docMk/>
            <pc:sldMk cId="1628467506" sldId="284"/>
            <ac:picMk id="6146" creationId="{C7A1EDB9-279B-4AD0-CE9E-63D5B3F696C7}"/>
          </ac:picMkLst>
        </pc:picChg>
      </pc:sldChg>
      <pc:sldChg chg="addSp modSp new mod">
        <pc:chgData name="Xingyu Ni" userId="30288bc54fd5d009" providerId="LiveId" clId="{5A31C4E9-0845-4ADD-BE29-5BBE13B57604}" dt="2024-03-14T09:55:49.181" v="13897" actId="20577"/>
        <pc:sldMkLst>
          <pc:docMk/>
          <pc:sldMk cId="1912568391" sldId="285"/>
        </pc:sldMkLst>
        <pc:spChg chg="mod">
          <ac:chgData name="Xingyu Ni" userId="30288bc54fd5d009" providerId="LiveId" clId="{5A31C4E9-0845-4ADD-BE29-5BBE13B57604}" dt="2024-03-14T09:20:37.516" v="12962" actId="20577"/>
          <ac:spMkLst>
            <pc:docMk/>
            <pc:sldMk cId="1912568391" sldId="285"/>
            <ac:spMk id="2" creationId="{521227FC-8560-281C-D1DB-0B83745186FD}"/>
          </ac:spMkLst>
        </pc:spChg>
        <pc:spChg chg="mod">
          <ac:chgData name="Xingyu Ni" userId="30288bc54fd5d009" providerId="LiveId" clId="{5A31C4E9-0845-4ADD-BE29-5BBE13B57604}" dt="2024-03-14T09:55:49.181" v="13897" actId="20577"/>
          <ac:spMkLst>
            <pc:docMk/>
            <pc:sldMk cId="1912568391" sldId="285"/>
            <ac:spMk id="3" creationId="{AF7FAF32-A419-0A9A-4C48-ACC117F36EBA}"/>
          </ac:spMkLst>
        </pc:spChg>
        <pc:spChg chg="add">
          <ac:chgData name="Xingyu Ni" userId="30288bc54fd5d009" providerId="LiveId" clId="{5A31C4E9-0845-4ADD-BE29-5BBE13B57604}" dt="2024-03-14T09:42:57.397" v="13820"/>
          <ac:spMkLst>
            <pc:docMk/>
            <pc:sldMk cId="1912568391" sldId="285"/>
            <ac:spMk id="7" creationId="{8CF2A42E-E1A5-0638-9AAF-4F811FF0AE6F}"/>
          </ac:spMkLst>
        </pc:spChg>
        <pc:picChg chg="add mod">
          <ac:chgData name="Xingyu Ni" userId="30288bc54fd5d009" providerId="LiveId" clId="{5A31C4E9-0845-4ADD-BE29-5BBE13B57604}" dt="2024-03-14T09:43:54.490" v="13824" actId="1076"/>
          <ac:picMkLst>
            <pc:docMk/>
            <pc:sldMk cId="1912568391" sldId="285"/>
            <ac:picMk id="9" creationId="{DB6D5386-45B6-EBDF-CD39-ADE042386928}"/>
          </ac:picMkLst>
        </pc:picChg>
        <pc:picChg chg="add mod">
          <ac:chgData name="Xingyu Ni" userId="30288bc54fd5d009" providerId="LiveId" clId="{5A31C4E9-0845-4ADD-BE29-5BBE13B57604}" dt="2024-03-14T09:45:36.856" v="13833" actId="1076"/>
          <ac:picMkLst>
            <pc:docMk/>
            <pc:sldMk cId="1912568391" sldId="285"/>
            <ac:picMk id="11" creationId="{77A81793-8237-B843-BE86-2B71AB1C2D97}"/>
          </ac:picMkLst>
        </pc:picChg>
        <pc:picChg chg="add mod">
          <ac:chgData name="Xingyu Ni" userId="30288bc54fd5d009" providerId="LiveId" clId="{5A31C4E9-0845-4ADD-BE29-5BBE13B57604}" dt="2024-03-14T09:48:30.950" v="13841" actId="1036"/>
          <ac:picMkLst>
            <pc:docMk/>
            <pc:sldMk cId="1912568391" sldId="285"/>
            <ac:picMk id="13" creationId="{25F31ABC-1330-BCEE-7C51-D271900FF700}"/>
          </ac:picMkLst>
        </pc:picChg>
      </pc:sldChg>
      <pc:sldChg chg="addSp delSp modSp new mod modClrScheme chgLayout">
        <pc:chgData name="Xingyu Ni" userId="30288bc54fd5d009" providerId="LiveId" clId="{5A31C4E9-0845-4ADD-BE29-5BBE13B57604}" dt="2024-03-14T12:56:39.990" v="16974" actId="20577"/>
        <pc:sldMkLst>
          <pc:docMk/>
          <pc:sldMk cId="2180089801" sldId="286"/>
        </pc:sldMkLst>
        <pc:spChg chg="mod ord">
          <ac:chgData name="Xingyu Ni" userId="30288bc54fd5d009" providerId="LiveId" clId="{5A31C4E9-0845-4ADD-BE29-5BBE13B57604}" dt="2024-03-14T12:49:39.651" v="16519" actId="700"/>
          <ac:spMkLst>
            <pc:docMk/>
            <pc:sldMk cId="2180089801" sldId="286"/>
            <ac:spMk id="2" creationId="{8F4B9DB5-0BEC-91AE-7C9E-44F4239B9FA6}"/>
          </ac:spMkLst>
        </pc:spChg>
        <pc:spChg chg="mod ord">
          <ac:chgData name="Xingyu Ni" userId="30288bc54fd5d009" providerId="LiveId" clId="{5A31C4E9-0845-4ADD-BE29-5BBE13B57604}" dt="2024-03-14T12:50:02.631" v="16524" actId="21"/>
          <ac:spMkLst>
            <pc:docMk/>
            <pc:sldMk cId="2180089801" sldId="286"/>
            <ac:spMk id="3" creationId="{F3FD90FC-C1F5-39BE-14B7-702C8FD50CFC}"/>
          </ac:spMkLst>
        </pc:spChg>
        <pc:spChg chg="mod ord">
          <ac:chgData name="Xingyu Ni" userId="30288bc54fd5d009" providerId="LiveId" clId="{5A31C4E9-0845-4ADD-BE29-5BBE13B57604}" dt="2024-03-14T12:49:39.651" v="16519" actId="700"/>
          <ac:spMkLst>
            <pc:docMk/>
            <pc:sldMk cId="2180089801" sldId="286"/>
            <ac:spMk id="4" creationId="{AE166343-23DA-75FC-389F-4B530F945DA2}"/>
          </ac:spMkLst>
        </pc:spChg>
        <pc:spChg chg="mod ord">
          <ac:chgData name="Xingyu Ni" userId="30288bc54fd5d009" providerId="LiveId" clId="{5A31C4E9-0845-4ADD-BE29-5BBE13B57604}" dt="2024-03-14T12:49:39.651" v="16519" actId="700"/>
          <ac:spMkLst>
            <pc:docMk/>
            <pc:sldMk cId="2180089801" sldId="286"/>
            <ac:spMk id="5" creationId="{53EE6A60-65B3-C96F-A9D6-54DD4949AC2A}"/>
          </ac:spMkLst>
        </pc:spChg>
        <pc:spChg chg="mod ord">
          <ac:chgData name="Xingyu Ni" userId="30288bc54fd5d009" providerId="LiveId" clId="{5A31C4E9-0845-4ADD-BE29-5BBE13B57604}" dt="2024-03-14T12:49:39.651" v="16519" actId="700"/>
          <ac:spMkLst>
            <pc:docMk/>
            <pc:sldMk cId="2180089801" sldId="286"/>
            <ac:spMk id="6" creationId="{76659E53-192E-34D0-3C31-3B1AA6F056A9}"/>
          </ac:spMkLst>
        </pc:spChg>
        <pc:spChg chg="add del mod ord">
          <ac:chgData name="Xingyu Ni" userId="30288bc54fd5d009" providerId="LiveId" clId="{5A31C4E9-0845-4ADD-BE29-5BBE13B57604}" dt="2024-03-14T12:49:39.651" v="16519" actId="700"/>
          <ac:spMkLst>
            <pc:docMk/>
            <pc:sldMk cId="2180089801" sldId="286"/>
            <ac:spMk id="7" creationId="{08764C8D-608C-2181-E564-0C7C73283E1F}"/>
          </ac:spMkLst>
        </pc:spChg>
        <pc:spChg chg="add mod">
          <ac:chgData name="Xingyu Ni" userId="30288bc54fd5d009" providerId="LiveId" clId="{5A31C4E9-0845-4ADD-BE29-5BBE13B57604}" dt="2024-03-14T12:56:39.990" v="16974" actId="20577"/>
          <ac:spMkLst>
            <pc:docMk/>
            <pc:sldMk cId="2180089801" sldId="286"/>
            <ac:spMk id="8" creationId="{3E861B4D-1888-3306-EEE8-06AB232A7C1A}"/>
          </ac:spMkLst>
        </pc:spChg>
      </pc:sldChg>
      <pc:sldMasterChg chg="modSldLayout">
        <pc:chgData name="Xingyu Ni" userId="30288bc54fd5d009" providerId="LiveId" clId="{5A31C4E9-0845-4ADD-BE29-5BBE13B57604}" dt="2024-03-03T11:55:36.808" v="0" actId="404"/>
        <pc:sldMasterMkLst>
          <pc:docMk/>
          <pc:sldMasterMk cId="1267861329" sldId="2147483648"/>
        </pc:sldMasterMkLst>
        <pc:sldLayoutChg chg="modSp">
          <pc:chgData name="Xingyu Ni" userId="30288bc54fd5d009" providerId="LiveId" clId="{5A31C4E9-0845-4ADD-BE29-5BBE13B57604}" dt="2024-03-03T11:55:36.808" v="0" actId="404"/>
          <pc:sldLayoutMkLst>
            <pc:docMk/>
            <pc:sldMasterMk cId="1267861329" sldId="2147483648"/>
            <pc:sldLayoutMk cId="2735566795" sldId="2147483650"/>
          </pc:sldLayoutMkLst>
          <pc:spChg chg="mod">
            <ac:chgData name="Xingyu Ni" userId="30288bc54fd5d009" providerId="LiveId" clId="{5A31C4E9-0845-4ADD-BE29-5BBE13B57604}" dt="2024-03-03T11:55:36.808" v="0" actId="404"/>
            <ac:spMkLst>
              <pc:docMk/>
              <pc:sldMasterMk cId="1267861329" sldId="2147483648"/>
              <pc:sldLayoutMk cId="2735566795" sldId="2147483650"/>
              <ac:spMk id="3" creationId="{D9E7C4FC-510C-4B71-9F9F-2EA9C62DD4CD}"/>
            </ac:spMkLst>
          </pc:spChg>
        </pc:sldLayoutChg>
      </pc:sldMasterChg>
    </pc:docChg>
  </pc:docChgLst>
  <pc:docChgLst>
    <pc:chgData name="Xingyu Ni" userId="30288bc54fd5d009" providerId="LiveId" clId="{D9E2BC30-9662-4D5C-8C17-9092555351B9}"/>
    <pc:docChg chg="addSld modSld">
      <pc:chgData name="Xingyu Ni" userId="30288bc54fd5d009" providerId="LiveId" clId="{D9E2BC30-9662-4D5C-8C17-9092555351B9}" dt="2024-05-27T12:31:55.299" v="2906" actId="113"/>
      <pc:docMkLst>
        <pc:docMk/>
      </pc:docMkLst>
      <pc:sldChg chg="modSp">
        <pc:chgData name="Xingyu Ni" userId="30288bc54fd5d009" providerId="LiveId" clId="{D9E2BC30-9662-4D5C-8C17-9092555351B9}" dt="2024-05-27T12:29:37.381" v="2884" actId="20577"/>
        <pc:sldMkLst>
          <pc:docMk/>
          <pc:sldMk cId="880483723" sldId="265"/>
        </pc:sldMkLst>
        <pc:spChg chg="mod">
          <ac:chgData name="Xingyu Ni" userId="30288bc54fd5d009" providerId="LiveId" clId="{D9E2BC30-9662-4D5C-8C17-9092555351B9}" dt="2024-05-27T12:29:37.381" v="2884" actId="20577"/>
          <ac:spMkLst>
            <pc:docMk/>
            <pc:sldMk cId="880483723" sldId="265"/>
            <ac:spMk id="3" creationId="{1D039A0A-0E38-A244-EC75-67D4AAEA05EB}"/>
          </ac:spMkLst>
        </pc:spChg>
      </pc:sldChg>
      <pc:sldChg chg="addSp modSp mod">
        <pc:chgData name="Xingyu Ni" userId="30288bc54fd5d009" providerId="LiveId" clId="{D9E2BC30-9662-4D5C-8C17-9092555351B9}" dt="2024-05-26T08:33:21.687" v="2878" actId="1076"/>
        <pc:sldMkLst>
          <pc:docMk/>
          <pc:sldMk cId="4000836446" sldId="267"/>
        </pc:sldMkLst>
        <pc:spChg chg="mod">
          <ac:chgData name="Xingyu Ni" userId="30288bc54fd5d009" providerId="LiveId" clId="{D9E2BC30-9662-4D5C-8C17-9092555351B9}" dt="2024-05-26T08:31:16.997" v="2870" actId="114"/>
          <ac:spMkLst>
            <pc:docMk/>
            <pc:sldMk cId="4000836446" sldId="267"/>
            <ac:spMk id="3" creationId="{6AC00289-A510-0747-7F41-4849008A96BE}"/>
          </ac:spMkLst>
        </pc:spChg>
        <pc:spChg chg="add">
          <ac:chgData name="Xingyu Ni" userId="30288bc54fd5d009" providerId="LiveId" clId="{D9E2BC30-9662-4D5C-8C17-9092555351B9}" dt="2024-05-26T08:32:41.401" v="2871"/>
          <ac:spMkLst>
            <pc:docMk/>
            <pc:sldMk cId="4000836446" sldId="267"/>
            <ac:spMk id="7" creationId="{39B58324-BA9D-2C31-001C-4B30A99A7E63}"/>
          </ac:spMkLst>
        </pc:spChg>
        <pc:picChg chg="add mod">
          <ac:chgData name="Xingyu Ni" userId="30288bc54fd5d009" providerId="LiveId" clId="{D9E2BC30-9662-4D5C-8C17-9092555351B9}" dt="2024-05-26T08:33:21.687" v="2878" actId="1076"/>
          <ac:picMkLst>
            <pc:docMk/>
            <pc:sldMk cId="4000836446" sldId="267"/>
            <ac:picMk id="2052" creationId="{6AD9D0F7-07A9-2715-E70C-D872F0457FB9}"/>
          </ac:picMkLst>
        </pc:picChg>
      </pc:sldChg>
      <pc:sldChg chg="modSp mod">
        <pc:chgData name="Xingyu Ni" userId="30288bc54fd5d009" providerId="LiveId" clId="{D9E2BC30-9662-4D5C-8C17-9092555351B9}" dt="2024-05-26T08:07:44.433" v="1817" actId="20577"/>
        <pc:sldMkLst>
          <pc:docMk/>
          <pc:sldMk cId="131472432" sldId="269"/>
        </pc:sldMkLst>
        <pc:spChg chg="mod">
          <ac:chgData name="Xingyu Ni" userId="30288bc54fd5d009" providerId="LiveId" clId="{D9E2BC30-9662-4D5C-8C17-9092555351B9}" dt="2024-05-26T08:07:44.433" v="1817" actId="20577"/>
          <ac:spMkLst>
            <pc:docMk/>
            <pc:sldMk cId="131472432" sldId="269"/>
            <ac:spMk id="2" creationId="{689F39C1-1FCD-0B5B-8575-4B8EC6155AB8}"/>
          </ac:spMkLst>
        </pc:spChg>
      </pc:sldChg>
      <pc:sldChg chg="modSp mod">
        <pc:chgData name="Xingyu Ni" userId="30288bc54fd5d009" providerId="LiveId" clId="{D9E2BC30-9662-4D5C-8C17-9092555351B9}" dt="2024-05-27T12:30:42.530" v="2889"/>
        <pc:sldMkLst>
          <pc:docMk/>
          <pc:sldMk cId="149307882" sldId="282"/>
        </pc:sldMkLst>
        <pc:spChg chg="mod">
          <ac:chgData name="Xingyu Ni" userId="30288bc54fd5d009" providerId="LiveId" clId="{D9E2BC30-9662-4D5C-8C17-9092555351B9}" dt="2024-05-27T12:30:42.530" v="2889"/>
          <ac:spMkLst>
            <pc:docMk/>
            <pc:sldMk cId="149307882" sldId="282"/>
            <ac:spMk id="3" creationId="{122D8F7B-5166-BEBC-F0CE-52C5A687E8A3}"/>
          </ac:spMkLst>
        </pc:spChg>
      </pc:sldChg>
      <pc:sldChg chg="modSp mod">
        <pc:chgData name="Xingyu Ni" userId="30288bc54fd5d009" providerId="LiveId" clId="{D9E2BC30-9662-4D5C-8C17-9092555351B9}" dt="2024-05-25T07:09:39.173" v="1056" actId="20577"/>
        <pc:sldMkLst>
          <pc:docMk/>
          <pc:sldMk cId="1967908493" sldId="284"/>
        </pc:sldMkLst>
        <pc:spChg chg="mod">
          <ac:chgData name="Xingyu Ni" userId="30288bc54fd5d009" providerId="LiveId" clId="{D9E2BC30-9662-4D5C-8C17-9092555351B9}" dt="2024-05-25T07:09:39.173" v="1056" actId="20577"/>
          <ac:spMkLst>
            <pc:docMk/>
            <pc:sldMk cId="1967908493" sldId="284"/>
            <ac:spMk id="3" creationId="{25C63191-9B37-3800-8DFD-102DC4928E3E}"/>
          </ac:spMkLst>
        </pc:spChg>
      </pc:sldChg>
      <pc:sldChg chg="modSp new mod">
        <pc:chgData name="Xingyu Ni" userId="30288bc54fd5d009" providerId="LiveId" clId="{D9E2BC30-9662-4D5C-8C17-9092555351B9}" dt="2024-05-26T07:58:19.156" v="1332" actId="20577"/>
        <pc:sldMkLst>
          <pc:docMk/>
          <pc:sldMk cId="2679575977" sldId="285"/>
        </pc:sldMkLst>
        <pc:spChg chg="mod">
          <ac:chgData name="Xingyu Ni" userId="30288bc54fd5d009" providerId="LiveId" clId="{D9E2BC30-9662-4D5C-8C17-9092555351B9}" dt="2024-05-25T07:06:18.793" v="835" actId="20577"/>
          <ac:spMkLst>
            <pc:docMk/>
            <pc:sldMk cId="2679575977" sldId="285"/>
            <ac:spMk id="2" creationId="{1531A84D-8424-733D-5677-1C93FE9A5BD8}"/>
          </ac:spMkLst>
        </pc:spChg>
        <pc:spChg chg="mod">
          <ac:chgData name="Xingyu Ni" userId="30288bc54fd5d009" providerId="LiveId" clId="{D9E2BC30-9662-4D5C-8C17-9092555351B9}" dt="2024-05-26T07:58:19.156" v="1332" actId="20577"/>
          <ac:spMkLst>
            <pc:docMk/>
            <pc:sldMk cId="2679575977" sldId="285"/>
            <ac:spMk id="3" creationId="{BBE9E778-0C4F-65E3-CC74-B56EA7726D13}"/>
          </ac:spMkLst>
        </pc:spChg>
      </pc:sldChg>
      <pc:sldChg chg="addSp modSp new mod">
        <pc:chgData name="Xingyu Ni" userId="30288bc54fd5d009" providerId="LiveId" clId="{D9E2BC30-9662-4D5C-8C17-9092555351B9}" dt="2024-05-26T08:09:05.280" v="2017" actId="20577"/>
        <pc:sldMkLst>
          <pc:docMk/>
          <pc:sldMk cId="3726886636" sldId="286"/>
        </pc:sldMkLst>
        <pc:spChg chg="mod">
          <ac:chgData name="Xingyu Ni" userId="30288bc54fd5d009" providerId="LiveId" clId="{D9E2BC30-9662-4D5C-8C17-9092555351B9}" dt="2024-05-26T07:59:36.936" v="1349" actId="20577"/>
          <ac:spMkLst>
            <pc:docMk/>
            <pc:sldMk cId="3726886636" sldId="286"/>
            <ac:spMk id="2" creationId="{542F9EF5-4466-0ADF-28B4-596E73412331}"/>
          </ac:spMkLst>
        </pc:spChg>
        <pc:spChg chg="mod">
          <ac:chgData name="Xingyu Ni" userId="30288bc54fd5d009" providerId="LiveId" clId="{D9E2BC30-9662-4D5C-8C17-9092555351B9}" dt="2024-05-26T08:09:05.280" v="2017" actId="20577"/>
          <ac:spMkLst>
            <pc:docMk/>
            <pc:sldMk cId="3726886636" sldId="286"/>
            <ac:spMk id="3" creationId="{B82F6392-1D2F-AAED-32CD-B841D147DEE8}"/>
          </ac:spMkLst>
        </pc:spChg>
        <pc:picChg chg="add mod">
          <ac:chgData name="Xingyu Ni" userId="30288bc54fd5d009" providerId="LiveId" clId="{D9E2BC30-9662-4D5C-8C17-9092555351B9}" dt="2024-05-26T08:05:23.606" v="1642" actId="1076"/>
          <ac:picMkLst>
            <pc:docMk/>
            <pc:sldMk cId="3726886636" sldId="286"/>
            <ac:picMk id="1026" creationId="{46FA667E-5B12-BFA8-35D6-AFBDBE4F3727}"/>
          </ac:picMkLst>
        </pc:picChg>
      </pc:sldChg>
      <pc:sldChg chg="modSp">
        <pc:chgData name="Xingyu Ni" userId="30288bc54fd5d009" providerId="LiveId" clId="{D9E2BC30-9662-4D5C-8C17-9092555351B9}" dt="2024-05-27T12:31:08.058" v="2898" actId="113"/>
        <pc:sldMkLst>
          <pc:docMk/>
          <pc:sldMk cId="2195392075" sldId="287"/>
        </pc:sldMkLst>
        <pc:spChg chg="mod">
          <ac:chgData name="Xingyu Ni" userId="30288bc54fd5d009" providerId="LiveId" clId="{D9E2BC30-9662-4D5C-8C17-9092555351B9}" dt="2024-05-27T12:31:08.058" v="2898" actId="113"/>
          <ac:spMkLst>
            <pc:docMk/>
            <pc:sldMk cId="2195392075" sldId="287"/>
            <ac:spMk id="3" creationId="{0BCEA18B-BD98-189E-DA42-6DF908A3D71D}"/>
          </ac:spMkLst>
        </pc:spChg>
      </pc:sldChg>
      <pc:sldChg chg="modSp">
        <pc:chgData name="Xingyu Ni" userId="30288bc54fd5d009" providerId="LiveId" clId="{D9E2BC30-9662-4D5C-8C17-9092555351B9}" dt="2024-05-27T12:31:55.299" v="2906" actId="113"/>
        <pc:sldMkLst>
          <pc:docMk/>
          <pc:sldMk cId="3067306392" sldId="290"/>
        </pc:sldMkLst>
        <pc:spChg chg="mod">
          <ac:chgData name="Xingyu Ni" userId="30288bc54fd5d009" providerId="LiveId" clId="{D9E2BC30-9662-4D5C-8C17-9092555351B9}" dt="2024-05-27T12:31:55.299" v="2906" actId="113"/>
          <ac:spMkLst>
            <pc:docMk/>
            <pc:sldMk cId="3067306392" sldId="290"/>
            <ac:spMk id="3" creationId="{5C854E57-E257-87F9-6095-A9B67CEB2B71}"/>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3E6327F1-0634-9BD0-9409-6032163ADDC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a:extLst>
              <a:ext uri="{FF2B5EF4-FFF2-40B4-BE49-F238E27FC236}">
                <a16:creationId xmlns:a16="http://schemas.microsoft.com/office/drawing/2014/main" id="{CE634D43-D48B-31B4-CA58-D75A017A28A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96BA1FA-A350-448C-B035-68E59175D015}" type="datetimeFigureOut">
              <a:rPr lang="zh-CN" altLang="en-US" smtClean="0"/>
              <a:t>2024/5/27</a:t>
            </a:fld>
            <a:endParaRPr lang="zh-CN" altLang="en-US"/>
          </a:p>
        </p:txBody>
      </p:sp>
      <p:sp>
        <p:nvSpPr>
          <p:cNvPr id="4" name="页脚占位符 3">
            <a:extLst>
              <a:ext uri="{FF2B5EF4-FFF2-40B4-BE49-F238E27FC236}">
                <a16:creationId xmlns:a16="http://schemas.microsoft.com/office/drawing/2014/main" id="{D34C0E29-1AEA-EA47-E64B-B8C2B215560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a:extLst>
              <a:ext uri="{FF2B5EF4-FFF2-40B4-BE49-F238E27FC236}">
                <a16:creationId xmlns:a16="http://schemas.microsoft.com/office/drawing/2014/main" id="{A67DBD3B-6EA2-D2F0-22FC-CA21166DF2E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1030D27-999F-4C24-BA0E-820DC37A271B}" type="slidenum">
              <a:rPr lang="zh-CN" altLang="en-US" smtClean="0"/>
              <a:t>‹#›</a:t>
            </a:fld>
            <a:endParaRPr lang="zh-CN" altLang="en-US"/>
          </a:p>
        </p:txBody>
      </p:sp>
    </p:spTree>
    <p:extLst>
      <p:ext uri="{BB962C8B-B14F-4D97-AF65-F5344CB8AC3E}">
        <p14:creationId xmlns:p14="http://schemas.microsoft.com/office/powerpoint/2010/main" val="32507268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72B892-2C31-4EC2-B251-9E2233B9A448}" type="datetimeFigureOut">
              <a:rPr lang="zh-CN" altLang="en-US" smtClean="0"/>
              <a:t>2024/5/27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E3D624-FA86-4A9D-A26A-A51FF8445E5A}" type="slidenum">
              <a:rPr lang="zh-CN" altLang="en-US" smtClean="0"/>
              <a:t>‹#›</a:t>
            </a:fld>
            <a:endParaRPr lang="zh-CN" altLang="en-US"/>
          </a:p>
        </p:txBody>
      </p:sp>
    </p:spTree>
    <p:extLst>
      <p:ext uri="{BB962C8B-B14F-4D97-AF65-F5344CB8AC3E}">
        <p14:creationId xmlns:p14="http://schemas.microsoft.com/office/powerpoint/2010/main" val="39105045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17" name="图片 16">
            <a:extLst>
              <a:ext uri="{FF2B5EF4-FFF2-40B4-BE49-F238E27FC236}">
                <a16:creationId xmlns:a16="http://schemas.microsoft.com/office/drawing/2014/main" id="{B9832C08-C538-497B-AD82-FF147867B7C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57834" y="400351"/>
            <a:ext cx="1836080" cy="512545"/>
          </a:xfrm>
          <a:prstGeom prst="rect">
            <a:avLst/>
          </a:prstGeom>
        </p:spPr>
      </p:pic>
      <p:sp>
        <p:nvSpPr>
          <p:cNvPr id="2" name="标题 1">
            <a:extLst>
              <a:ext uri="{FF2B5EF4-FFF2-40B4-BE49-F238E27FC236}">
                <a16:creationId xmlns:a16="http://schemas.microsoft.com/office/drawing/2014/main" id="{AA10E7CC-B8A8-4F74-AAF2-08D4EC27B261}"/>
              </a:ext>
            </a:extLst>
          </p:cNvPr>
          <p:cNvSpPr>
            <a:spLocks noGrp="1"/>
          </p:cNvSpPr>
          <p:nvPr>
            <p:ph type="ctrTitle"/>
          </p:nvPr>
        </p:nvSpPr>
        <p:spPr>
          <a:xfrm>
            <a:off x="1524000" y="472868"/>
            <a:ext cx="9144000" cy="2387600"/>
          </a:xfrm>
        </p:spPr>
        <p:txBody>
          <a:bodyPr anchor="b"/>
          <a:lstStyle>
            <a:lvl1pPr algn="ctr">
              <a:defRPr sz="6000">
                <a:solidFill>
                  <a:schemeClr val="tx1"/>
                </a:solidFill>
              </a:defRPr>
            </a:lvl1pPr>
          </a:lstStyle>
          <a:p>
            <a:r>
              <a:rPr lang="zh-CN" altLang="en-US" dirty="0"/>
              <a:t>单击此处编辑母版标题样式</a:t>
            </a:r>
          </a:p>
        </p:txBody>
      </p:sp>
      <p:sp>
        <p:nvSpPr>
          <p:cNvPr id="3" name="副标题 2">
            <a:extLst>
              <a:ext uri="{FF2B5EF4-FFF2-40B4-BE49-F238E27FC236}">
                <a16:creationId xmlns:a16="http://schemas.microsoft.com/office/drawing/2014/main" id="{7F1ADBE4-88B6-4076-869C-615255E83C99}"/>
              </a:ext>
            </a:extLst>
          </p:cNvPr>
          <p:cNvSpPr>
            <a:spLocks noGrp="1"/>
          </p:cNvSpPr>
          <p:nvPr>
            <p:ph type="subTitle" idx="1"/>
          </p:nvPr>
        </p:nvSpPr>
        <p:spPr>
          <a:xfrm>
            <a:off x="1524000" y="2952543"/>
            <a:ext cx="9144000" cy="1655762"/>
          </a:xfrm>
        </p:spPr>
        <p:txBody>
          <a:bodyPr>
            <a:normAutofit/>
          </a:bodyPr>
          <a:lstStyle>
            <a:lvl1pPr marL="0" indent="0" algn="ctr">
              <a:buNone/>
              <a:defRPr sz="2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4" name="日期占位符 3">
            <a:extLst>
              <a:ext uri="{FF2B5EF4-FFF2-40B4-BE49-F238E27FC236}">
                <a16:creationId xmlns:a16="http://schemas.microsoft.com/office/drawing/2014/main" id="{04934C59-BA29-45D0-9CA8-51A95C12ED14}"/>
              </a:ext>
            </a:extLst>
          </p:cNvPr>
          <p:cNvSpPr>
            <a:spLocks noGrp="1"/>
          </p:cNvSpPr>
          <p:nvPr>
            <p:ph type="dt" sz="half" idx="10"/>
          </p:nvPr>
        </p:nvSpPr>
        <p:spPr/>
        <p:txBody>
          <a:bodyPr/>
          <a:lstStyle/>
          <a:p>
            <a:r>
              <a:rPr lang="en-US" altLang="zh-CN"/>
              <a:t>2024/5/27</a:t>
            </a:r>
            <a:endParaRPr lang="zh-CN" altLang="en-US"/>
          </a:p>
        </p:txBody>
      </p:sp>
      <p:sp>
        <p:nvSpPr>
          <p:cNvPr id="5" name="页脚占位符 4">
            <a:extLst>
              <a:ext uri="{FF2B5EF4-FFF2-40B4-BE49-F238E27FC236}">
                <a16:creationId xmlns:a16="http://schemas.microsoft.com/office/drawing/2014/main" id="{EA25337E-D49C-4615-B723-6A31E21C8E54}"/>
              </a:ext>
            </a:extLst>
          </p:cNvPr>
          <p:cNvSpPr>
            <a:spLocks noGrp="1"/>
          </p:cNvSpPr>
          <p:nvPr>
            <p:ph type="ftr" sz="quarter" idx="11"/>
          </p:nvPr>
        </p:nvSpPr>
        <p:spPr/>
        <p:txBody>
          <a:bodyPr/>
          <a:lstStyle/>
          <a:p>
            <a:r>
              <a:rPr lang="en-US" altLang="zh-CN"/>
              <a:t>Classical Differential Geometry</a:t>
            </a:r>
            <a:endParaRPr lang="zh-CN" altLang="en-US"/>
          </a:p>
        </p:txBody>
      </p:sp>
      <p:sp>
        <p:nvSpPr>
          <p:cNvPr id="6" name="灯片编号占位符 5">
            <a:extLst>
              <a:ext uri="{FF2B5EF4-FFF2-40B4-BE49-F238E27FC236}">
                <a16:creationId xmlns:a16="http://schemas.microsoft.com/office/drawing/2014/main" id="{42DF6487-F381-44DC-9F4D-604BDCA8E169}"/>
              </a:ext>
            </a:extLst>
          </p:cNvPr>
          <p:cNvSpPr>
            <a:spLocks noGrp="1"/>
          </p:cNvSpPr>
          <p:nvPr>
            <p:ph type="sldNum" sz="quarter" idx="12"/>
          </p:nvPr>
        </p:nvSpPr>
        <p:spPr/>
        <p:txBody>
          <a:bodyPr/>
          <a:lstStyle/>
          <a:p>
            <a:fld id="{8AF8E6C5-7C3F-4762-BEB2-5E1ACF15AC15}" type="slidenum">
              <a:rPr lang="zh-CN" altLang="en-US" smtClean="0"/>
              <a:t>‹#›</a:t>
            </a:fld>
            <a:endParaRPr lang="zh-CN" altLang="en-US"/>
          </a:p>
        </p:txBody>
      </p:sp>
      <p:pic>
        <p:nvPicPr>
          <p:cNvPr id="9" name="图片 8">
            <a:extLst>
              <a:ext uri="{FF2B5EF4-FFF2-40B4-BE49-F238E27FC236}">
                <a16:creationId xmlns:a16="http://schemas.microsoft.com/office/drawing/2014/main" id="{822B6E40-7A1A-4652-94DF-37A80D0CC4A1}"/>
              </a:ext>
            </a:extLst>
          </p:cNvPr>
          <p:cNvPicPr>
            <a:picLocks noChangeAspect="1"/>
          </p:cNvPicPr>
          <p:nvPr userDrawn="1"/>
        </p:nvPicPr>
        <p:blipFill rotWithShape="1">
          <a:blip r:embed="rId3" cstate="screen">
            <a:duotone>
              <a:prstClr val="black"/>
              <a:srgbClr val="7E181B">
                <a:tint val="45000"/>
                <a:satMod val="400000"/>
              </a:srgbClr>
            </a:duotone>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a:ext>
            </a:extLst>
          </a:blip>
          <a:srcRect/>
          <a:stretch/>
        </p:blipFill>
        <p:spPr>
          <a:xfrm>
            <a:off x="7093152" y="4794023"/>
            <a:ext cx="5342484" cy="2574825"/>
          </a:xfrm>
          <a:prstGeom prst="rect">
            <a:avLst/>
          </a:prstGeom>
        </p:spPr>
      </p:pic>
      <p:sp>
        <p:nvSpPr>
          <p:cNvPr id="8" name="文本占位符 7">
            <a:extLst>
              <a:ext uri="{FF2B5EF4-FFF2-40B4-BE49-F238E27FC236}">
                <a16:creationId xmlns:a16="http://schemas.microsoft.com/office/drawing/2014/main" id="{4665B712-E5B5-484F-B7DE-B0BA9D0646F0}"/>
              </a:ext>
            </a:extLst>
          </p:cNvPr>
          <p:cNvSpPr>
            <a:spLocks noGrp="1"/>
          </p:cNvSpPr>
          <p:nvPr>
            <p:ph type="body" sz="quarter" idx="13"/>
          </p:nvPr>
        </p:nvSpPr>
        <p:spPr>
          <a:xfrm>
            <a:off x="6747318" y="3244241"/>
            <a:ext cx="4017962" cy="1655763"/>
          </a:xfrm>
        </p:spPr>
        <p:txBody>
          <a:bodyPr anchor="b" anchorCtr="0">
            <a:normAutofit/>
          </a:bodyPr>
          <a:lstStyle>
            <a:lvl1pPr marL="0" indent="0" algn="r">
              <a:buNone/>
              <a:defRPr sz="2000">
                <a:solidFill>
                  <a:schemeClr val="tx1"/>
                </a:solidFill>
              </a:defRPr>
            </a:lvl1pPr>
            <a:lvl2pPr marL="457200" indent="0" algn="r">
              <a:buNone/>
              <a:defRPr sz="1800">
                <a:solidFill>
                  <a:schemeClr val="tx1"/>
                </a:solidFill>
              </a:defRPr>
            </a:lvl2pPr>
            <a:lvl3pPr marL="914400" indent="0" algn="r">
              <a:buNone/>
              <a:defRPr sz="1600">
                <a:solidFill>
                  <a:schemeClr val="tx1"/>
                </a:solidFill>
              </a:defRPr>
            </a:lvl3pPr>
            <a:lvl4pPr marL="1371600" indent="0" algn="r">
              <a:buNone/>
              <a:defRPr sz="1400">
                <a:solidFill>
                  <a:schemeClr val="tx1"/>
                </a:solidFill>
              </a:defRPr>
            </a:lvl4pPr>
            <a:lvl5pPr marL="1828800" indent="0" algn="r">
              <a:buNone/>
              <a:defRPr sz="1400">
                <a:solidFill>
                  <a:schemeClr val="tx1"/>
                </a:solidFill>
              </a:defRPr>
            </a:lvl5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16" name="矩形 15">
            <a:extLst>
              <a:ext uri="{FF2B5EF4-FFF2-40B4-BE49-F238E27FC236}">
                <a16:creationId xmlns:a16="http://schemas.microsoft.com/office/drawing/2014/main" id="{05AA56AE-481B-4497-A321-034345A66D6C}"/>
              </a:ext>
            </a:extLst>
          </p:cNvPr>
          <p:cNvSpPr/>
          <p:nvPr userDrawn="1"/>
        </p:nvSpPr>
        <p:spPr>
          <a:xfrm flipV="1">
            <a:off x="0" y="6772905"/>
            <a:ext cx="4682001" cy="128741"/>
          </a:xfrm>
          <a:prstGeom prst="rect">
            <a:avLst/>
          </a:prstGeom>
          <a:solidFill>
            <a:srgbClr val="9A0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nvGrpSpPr>
          <p:cNvPr id="18" name="组合 17">
            <a:extLst>
              <a:ext uri="{FF2B5EF4-FFF2-40B4-BE49-F238E27FC236}">
                <a16:creationId xmlns:a16="http://schemas.microsoft.com/office/drawing/2014/main" id="{FBA1124B-6933-49C3-A399-F8A5388712FB}"/>
              </a:ext>
            </a:extLst>
          </p:cNvPr>
          <p:cNvGrpSpPr/>
          <p:nvPr userDrawn="1"/>
        </p:nvGrpSpPr>
        <p:grpSpPr>
          <a:xfrm flipH="1">
            <a:off x="10503510" y="590224"/>
            <a:ext cx="1130656" cy="197719"/>
            <a:chOff x="2551974" y="630077"/>
            <a:chExt cx="697715" cy="122010"/>
          </a:xfrm>
        </p:grpSpPr>
        <p:sp>
          <p:nvSpPr>
            <p:cNvPr id="19" name="椭圆 18">
              <a:extLst>
                <a:ext uri="{FF2B5EF4-FFF2-40B4-BE49-F238E27FC236}">
                  <a16:creationId xmlns:a16="http://schemas.microsoft.com/office/drawing/2014/main" id="{E56AE409-9610-46E4-94B6-0333CF13BE96}"/>
                </a:ext>
              </a:extLst>
            </p:cNvPr>
            <p:cNvSpPr/>
            <p:nvPr/>
          </p:nvSpPr>
          <p:spPr>
            <a:xfrm>
              <a:off x="2551974" y="630077"/>
              <a:ext cx="122010" cy="122010"/>
            </a:xfrm>
            <a:prstGeom prst="ellipse">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99"/>
            </a:p>
          </p:txBody>
        </p:sp>
        <p:sp>
          <p:nvSpPr>
            <p:cNvPr id="20" name="椭圆 19">
              <a:extLst>
                <a:ext uri="{FF2B5EF4-FFF2-40B4-BE49-F238E27FC236}">
                  <a16:creationId xmlns:a16="http://schemas.microsoft.com/office/drawing/2014/main" id="{CFB21C19-DAF9-4A09-BC5C-FABBA0B2A8EB}"/>
                </a:ext>
              </a:extLst>
            </p:cNvPr>
            <p:cNvSpPr/>
            <p:nvPr/>
          </p:nvSpPr>
          <p:spPr>
            <a:xfrm>
              <a:off x="2839826" y="630077"/>
              <a:ext cx="122010" cy="122010"/>
            </a:xfrm>
            <a:prstGeom prst="ellipse">
              <a:avLst/>
            </a:prstGeom>
            <a:solidFill>
              <a:srgbClr val="9A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99"/>
            </a:p>
          </p:txBody>
        </p:sp>
        <p:sp>
          <p:nvSpPr>
            <p:cNvPr id="21" name="椭圆 20">
              <a:extLst>
                <a:ext uri="{FF2B5EF4-FFF2-40B4-BE49-F238E27FC236}">
                  <a16:creationId xmlns:a16="http://schemas.microsoft.com/office/drawing/2014/main" id="{6CCB18A2-BA36-4F4C-AFF7-78D6B9339DD5}"/>
                </a:ext>
              </a:extLst>
            </p:cNvPr>
            <p:cNvSpPr/>
            <p:nvPr/>
          </p:nvSpPr>
          <p:spPr>
            <a:xfrm>
              <a:off x="3127679" y="630077"/>
              <a:ext cx="122010" cy="122010"/>
            </a:xfrm>
            <a:prstGeom prst="ellipse">
              <a:avLst/>
            </a:prstGeom>
            <a:solidFill>
              <a:srgbClr val="9A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99"/>
            </a:p>
          </p:txBody>
        </p:sp>
      </p:grpSp>
    </p:spTree>
    <p:extLst>
      <p:ext uri="{BB962C8B-B14F-4D97-AF65-F5344CB8AC3E}">
        <p14:creationId xmlns:p14="http://schemas.microsoft.com/office/powerpoint/2010/main" val="24137891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5B77051-92E6-452A-B50A-947ED9CEB567}"/>
              </a:ext>
            </a:extLst>
          </p:cNvPr>
          <p:cNvSpPr>
            <a:spLocks noGrp="1"/>
          </p:cNvSpPr>
          <p:nvPr>
            <p:ph type="title"/>
          </p:nvPr>
        </p:nvSpPr>
        <p:spPr>
          <a:xfrm>
            <a:off x="838200" y="169253"/>
            <a:ext cx="10515600" cy="1325563"/>
          </a:xfrm>
        </p:spPr>
        <p:txBody>
          <a:bodyPr/>
          <a:lstStyle/>
          <a:p>
            <a:r>
              <a:rPr lang="zh-CN" altLang="en-US" dirty="0"/>
              <a:t>单击此处编辑母版标题样式</a:t>
            </a:r>
          </a:p>
        </p:txBody>
      </p:sp>
      <p:sp>
        <p:nvSpPr>
          <p:cNvPr id="3" name="内容占位符 2">
            <a:extLst>
              <a:ext uri="{FF2B5EF4-FFF2-40B4-BE49-F238E27FC236}">
                <a16:creationId xmlns:a16="http://schemas.microsoft.com/office/drawing/2014/main" id="{D9E7C4FC-510C-4B71-9F9F-2EA9C62DD4CD}"/>
              </a:ext>
            </a:extLst>
          </p:cNvPr>
          <p:cNvSpPr>
            <a:spLocks noGrp="1"/>
          </p:cNvSpPr>
          <p:nvPr>
            <p:ph idx="1"/>
          </p:nvPr>
        </p:nvSpPr>
        <p:spPr>
          <a:xfrm>
            <a:off x="838200" y="1546246"/>
            <a:ext cx="10515600" cy="4630717"/>
          </a:xfrm>
        </p:spPr>
        <p:txBody>
          <a:bodyPr>
            <a:normAutofit/>
          </a:bodyPr>
          <a:lstStyle>
            <a:lvl1pPr>
              <a:lnSpc>
                <a:spcPct val="110000"/>
              </a:lnSpc>
              <a:defRPr sz="2400"/>
            </a:lvl1pPr>
            <a:lvl2pPr>
              <a:lnSpc>
                <a:spcPct val="110000"/>
              </a:lnSpc>
              <a:defRPr sz="2000"/>
            </a:lvl2pPr>
            <a:lvl3pPr>
              <a:lnSpc>
                <a:spcPct val="110000"/>
              </a:lnSpc>
              <a:defRPr sz="1600"/>
            </a:lvl3pPr>
            <a:lvl4pPr>
              <a:lnSpc>
                <a:spcPct val="110000"/>
              </a:lnSpc>
              <a:defRPr sz="1400"/>
            </a:lvl4pPr>
            <a:lvl5pPr>
              <a:lnSpc>
                <a:spcPct val="110000"/>
              </a:lnSpc>
              <a:defRPr sz="1400"/>
            </a:lvl5p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4" name="日期占位符 3">
            <a:extLst>
              <a:ext uri="{FF2B5EF4-FFF2-40B4-BE49-F238E27FC236}">
                <a16:creationId xmlns:a16="http://schemas.microsoft.com/office/drawing/2014/main" id="{CA3949C5-C031-4C63-A64B-AFE4EA334DCA}"/>
              </a:ext>
            </a:extLst>
          </p:cNvPr>
          <p:cNvSpPr>
            <a:spLocks noGrp="1"/>
          </p:cNvSpPr>
          <p:nvPr>
            <p:ph type="dt" sz="half" idx="10"/>
          </p:nvPr>
        </p:nvSpPr>
        <p:spPr/>
        <p:txBody>
          <a:bodyPr/>
          <a:lstStyle/>
          <a:p>
            <a:r>
              <a:rPr lang="en-US" altLang="zh-CN"/>
              <a:t>2024/5/27</a:t>
            </a:r>
            <a:endParaRPr lang="zh-CN" altLang="en-US"/>
          </a:p>
        </p:txBody>
      </p:sp>
      <p:sp>
        <p:nvSpPr>
          <p:cNvPr id="5" name="页脚占位符 4">
            <a:extLst>
              <a:ext uri="{FF2B5EF4-FFF2-40B4-BE49-F238E27FC236}">
                <a16:creationId xmlns:a16="http://schemas.microsoft.com/office/drawing/2014/main" id="{FF66C4A7-6FAF-4F9D-A5E9-DF72A53804E8}"/>
              </a:ext>
            </a:extLst>
          </p:cNvPr>
          <p:cNvSpPr>
            <a:spLocks noGrp="1"/>
          </p:cNvSpPr>
          <p:nvPr>
            <p:ph type="ftr" sz="quarter" idx="11"/>
          </p:nvPr>
        </p:nvSpPr>
        <p:spPr/>
        <p:txBody>
          <a:bodyPr/>
          <a:lstStyle/>
          <a:p>
            <a:r>
              <a:rPr lang="en-US" altLang="zh-CN"/>
              <a:t>Classical Differential Geometry</a:t>
            </a:r>
            <a:endParaRPr lang="zh-CN" altLang="en-US"/>
          </a:p>
        </p:txBody>
      </p:sp>
      <p:sp>
        <p:nvSpPr>
          <p:cNvPr id="6" name="灯片编号占位符 5">
            <a:extLst>
              <a:ext uri="{FF2B5EF4-FFF2-40B4-BE49-F238E27FC236}">
                <a16:creationId xmlns:a16="http://schemas.microsoft.com/office/drawing/2014/main" id="{B07EF980-C906-4E4B-A345-91975C0F523A}"/>
              </a:ext>
            </a:extLst>
          </p:cNvPr>
          <p:cNvSpPr>
            <a:spLocks noGrp="1"/>
          </p:cNvSpPr>
          <p:nvPr>
            <p:ph type="sldNum" sz="quarter" idx="12"/>
          </p:nvPr>
        </p:nvSpPr>
        <p:spPr/>
        <p:txBody>
          <a:bodyPr/>
          <a:lstStyle/>
          <a:p>
            <a:fld id="{8AF8E6C5-7C3F-4762-BEB2-5E1ACF15AC15}" type="slidenum">
              <a:rPr lang="zh-CN" altLang="en-US" smtClean="0"/>
              <a:t>‹#›</a:t>
            </a:fld>
            <a:endParaRPr lang="zh-CN" altLang="en-US"/>
          </a:p>
        </p:txBody>
      </p:sp>
      <p:pic>
        <p:nvPicPr>
          <p:cNvPr id="9" name="图片 8">
            <a:extLst>
              <a:ext uri="{FF2B5EF4-FFF2-40B4-BE49-F238E27FC236}">
                <a16:creationId xmlns:a16="http://schemas.microsoft.com/office/drawing/2014/main" id="{775B1089-A282-45C7-B816-DE1AA8B7317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911444" y="545564"/>
            <a:ext cx="1836080" cy="512545"/>
          </a:xfrm>
          <a:prstGeom prst="rect">
            <a:avLst/>
          </a:prstGeom>
        </p:spPr>
      </p:pic>
    </p:spTree>
    <p:extLst>
      <p:ext uri="{BB962C8B-B14F-4D97-AF65-F5344CB8AC3E}">
        <p14:creationId xmlns:p14="http://schemas.microsoft.com/office/powerpoint/2010/main" val="27355667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7D00911-565D-4D96-9CCC-B6352B7EAA38}"/>
              </a:ext>
            </a:extLst>
          </p:cNvPr>
          <p:cNvSpPr>
            <a:spLocks noGrp="1"/>
          </p:cNvSpPr>
          <p:nvPr>
            <p:ph type="title"/>
          </p:nvPr>
        </p:nvSpPr>
        <p:spPr>
          <a:xfrm>
            <a:off x="1062673" y="1709738"/>
            <a:ext cx="10515600" cy="2966622"/>
          </a:xfrm>
        </p:spPr>
        <p:txBody>
          <a:bodyPr anchor="b"/>
          <a:lstStyle>
            <a:lvl1pPr>
              <a:defRPr sz="6000"/>
            </a:lvl1pPr>
          </a:lstStyle>
          <a:p>
            <a:r>
              <a:rPr lang="zh-CN" altLang="en-US" dirty="0"/>
              <a:t>单击此处编辑母版标题样式</a:t>
            </a:r>
          </a:p>
        </p:txBody>
      </p:sp>
      <p:sp>
        <p:nvSpPr>
          <p:cNvPr id="3" name="文本占位符 2">
            <a:extLst>
              <a:ext uri="{FF2B5EF4-FFF2-40B4-BE49-F238E27FC236}">
                <a16:creationId xmlns:a16="http://schemas.microsoft.com/office/drawing/2014/main" id="{BEB8C58D-F7F5-4AD9-9101-13CE8A97DF7A}"/>
              </a:ext>
            </a:extLst>
          </p:cNvPr>
          <p:cNvSpPr>
            <a:spLocks noGrp="1"/>
          </p:cNvSpPr>
          <p:nvPr>
            <p:ph type="body" idx="1"/>
          </p:nvPr>
        </p:nvSpPr>
        <p:spPr>
          <a:xfrm>
            <a:off x="1062673" y="4676360"/>
            <a:ext cx="10515600" cy="1413290"/>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p>
        </p:txBody>
      </p:sp>
      <p:sp>
        <p:nvSpPr>
          <p:cNvPr id="4" name="日期占位符 3">
            <a:extLst>
              <a:ext uri="{FF2B5EF4-FFF2-40B4-BE49-F238E27FC236}">
                <a16:creationId xmlns:a16="http://schemas.microsoft.com/office/drawing/2014/main" id="{C14126F8-D387-4FA9-B166-8E24DB60BA63}"/>
              </a:ext>
            </a:extLst>
          </p:cNvPr>
          <p:cNvSpPr>
            <a:spLocks noGrp="1"/>
          </p:cNvSpPr>
          <p:nvPr>
            <p:ph type="dt" sz="half" idx="10"/>
          </p:nvPr>
        </p:nvSpPr>
        <p:spPr/>
        <p:txBody>
          <a:bodyPr/>
          <a:lstStyle/>
          <a:p>
            <a:r>
              <a:rPr lang="en-US" altLang="zh-CN"/>
              <a:t>2024/5/27</a:t>
            </a:r>
            <a:endParaRPr lang="zh-CN" altLang="en-US"/>
          </a:p>
        </p:txBody>
      </p:sp>
      <p:sp>
        <p:nvSpPr>
          <p:cNvPr id="5" name="页脚占位符 4">
            <a:extLst>
              <a:ext uri="{FF2B5EF4-FFF2-40B4-BE49-F238E27FC236}">
                <a16:creationId xmlns:a16="http://schemas.microsoft.com/office/drawing/2014/main" id="{1C88DD65-1A3B-474D-A668-E5BD63BD9E0D}"/>
              </a:ext>
            </a:extLst>
          </p:cNvPr>
          <p:cNvSpPr>
            <a:spLocks noGrp="1"/>
          </p:cNvSpPr>
          <p:nvPr>
            <p:ph type="ftr" sz="quarter" idx="11"/>
          </p:nvPr>
        </p:nvSpPr>
        <p:spPr/>
        <p:txBody>
          <a:bodyPr/>
          <a:lstStyle/>
          <a:p>
            <a:r>
              <a:rPr lang="en-US" altLang="zh-CN"/>
              <a:t>Classical Differential Geometry</a:t>
            </a:r>
            <a:endParaRPr lang="zh-CN" altLang="en-US"/>
          </a:p>
        </p:txBody>
      </p:sp>
      <p:sp>
        <p:nvSpPr>
          <p:cNvPr id="6" name="灯片编号占位符 5">
            <a:extLst>
              <a:ext uri="{FF2B5EF4-FFF2-40B4-BE49-F238E27FC236}">
                <a16:creationId xmlns:a16="http://schemas.microsoft.com/office/drawing/2014/main" id="{B84BAAE4-C3A8-4474-86D2-CD212E86E316}"/>
              </a:ext>
            </a:extLst>
          </p:cNvPr>
          <p:cNvSpPr>
            <a:spLocks noGrp="1"/>
          </p:cNvSpPr>
          <p:nvPr>
            <p:ph type="sldNum" sz="quarter" idx="12"/>
          </p:nvPr>
        </p:nvSpPr>
        <p:spPr/>
        <p:txBody>
          <a:bodyPr/>
          <a:lstStyle/>
          <a:p>
            <a:fld id="{8AF8E6C5-7C3F-4762-BEB2-5E1ACF15AC15}" type="slidenum">
              <a:rPr lang="zh-CN" altLang="en-US" smtClean="0"/>
              <a:t>‹#›</a:t>
            </a:fld>
            <a:endParaRPr lang="zh-CN" altLang="en-US"/>
          </a:p>
        </p:txBody>
      </p:sp>
      <p:grpSp>
        <p:nvGrpSpPr>
          <p:cNvPr id="8" name="组合 7">
            <a:extLst>
              <a:ext uri="{FF2B5EF4-FFF2-40B4-BE49-F238E27FC236}">
                <a16:creationId xmlns:a16="http://schemas.microsoft.com/office/drawing/2014/main" id="{7740C87D-FC1E-4D1F-9598-6B8B022FFAD2}"/>
              </a:ext>
            </a:extLst>
          </p:cNvPr>
          <p:cNvGrpSpPr/>
          <p:nvPr userDrawn="1"/>
        </p:nvGrpSpPr>
        <p:grpSpPr>
          <a:xfrm>
            <a:off x="2649435" y="596757"/>
            <a:ext cx="1130656" cy="197719"/>
            <a:chOff x="2551974" y="630077"/>
            <a:chExt cx="697715" cy="122010"/>
          </a:xfrm>
        </p:grpSpPr>
        <p:sp>
          <p:nvSpPr>
            <p:cNvPr id="9" name="椭圆 8">
              <a:extLst>
                <a:ext uri="{FF2B5EF4-FFF2-40B4-BE49-F238E27FC236}">
                  <a16:creationId xmlns:a16="http://schemas.microsoft.com/office/drawing/2014/main" id="{226C884C-557D-4FC1-B9DF-B07F165012C3}"/>
                </a:ext>
              </a:extLst>
            </p:cNvPr>
            <p:cNvSpPr/>
            <p:nvPr/>
          </p:nvSpPr>
          <p:spPr>
            <a:xfrm>
              <a:off x="2551974" y="630077"/>
              <a:ext cx="122010" cy="122010"/>
            </a:xfrm>
            <a:prstGeom prst="ellipse">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99"/>
            </a:p>
          </p:txBody>
        </p:sp>
        <p:sp>
          <p:nvSpPr>
            <p:cNvPr id="10" name="椭圆 9">
              <a:extLst>
                <a:ext uri="{FF2B5EF4-FFF2-40B4-BE49-F238E27FC236}">
                  <a16:creationId xmlns:a16="http://schemas.microsoft.com/office/drawing/2014/main" id="{2DD78AA2-78A5-4640-B4DF-AD12B2EA0447}"/>
                </a:ext>
              </a:extLst>
            </p:cNvPr>
            <p:cNvSpPr/>
            <p:nvPr/>
          </p:nvSpPr>
          <p:spPr>
            <a:xfrm>
              <a:off x="2839826" y="630077"/>
              <a:ext cx="122010" cy="122010"/>
            </a:xfrm>
            <a:prstGeom prst="ellipse">
              <a:avLst/>
            </a:prstGeom>
            <a:solidFill>
              <a:srgbClr val="9A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99"/>
            </a:p>
          </p:txBody>
        </p:sp>
        <p:sp>
          <p:nvSpPr>
            <p:cNvPr id="11" name="椭圆 10">
              <a:extLst>
                <a:ext uri="{FF2B5EF4-FFF2-40B4-BE49-F238E27FC236}">
                  <a16:creationId xmlns:a16="http://schemas.microsoft.com/office/drawing/2014/main" id="{9D1D621F-36FF-49F1-AD31-F197852DEB33}"/>
                </a:ext>
              </a:extLst>
            </p:cNvPr>
            <p:cNvSpPr/>
            <p:nvPr/>
          </p:nvSpPr>
          <p:spPr>
            <a:xfrm>
              <a:off x="3127679" y="630077"/>
              <a:ext cx="122010" cy="122010"/>
            </a:xfrm>
            <a:prstGeom prst="ellipse">
              <a:avLst/>
            </a:prstGeom>
            <a:solidFill>
              <a:srgbClr val="9A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99"/>
            </a:p>
          </p:txBody>
        </p:sp>
      </p:grpSp>
      <p:sp>
        <p:nvSpPr>
          <p:cNvPr id="12" name="矩形 11">
            <a:extLst>
              <a:ext uri="{FF2B5EF4-FFF2-40B4-BE49-F238E27FC236}">
                <a16:creationId xmlns:a16="http://schemas.microsoft.com/office/drawing/2014/main" id="{7A99900E-ECE3-4026-AC6C-414CD14C7E91}"/>
              </a:ext>
            </a:extLst>
          </p:cNvPr>
          <p:cNvSpPr/>
          <p:nvPr userDrawn="1"/>
        </p:nvSpPr>
        <p:spPr>
          <a:xfrm>
            <a:off x="0" y="1239655"/>
            <a:ext cx="766614" cy="3436705"/>
          </a:xfrm>
          <a:prstGeom prst="rect">
            <a:avLst/>
          </a:prstGeom>
          <a:solidFill>
            <a:srgbClr val="9A0001"/>
          </a:solidFill>
          <a:ln>
            <a:noFill/>
          </a:ln>
          <a:effectLst>
            <a:outerShdw blurRad="1270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字魂105号-简雅黑" panose="00000500000000000000" pitchFamily="2" charset="-122"/>
            </a:endParaRPr>
          </a:p>
        </p:txBody>
      </p:sp>
      <p:sp>
        <p:nvSpPr>
          <p:cNvPr id="14" name="矩形 13">
            <a:extLst>
              <a:ext uri="{FF2B5EF4-FFF2-40B4-BE49-F238E27FC236}">
                <a16:creationId xmlns:a16="http://schemas.microsoft.com/office/drawing/2014/main" id="{E115C949-1E42-4ED4-93DE-9924FF90D7E8}"/>
              </a:ext>
            </a:extLst>
          </p:cNvPr>
          <p:cNvSpPr/>
          <p:nvPr userDrawn="1"/>
        </p:nvSpPr>
        <p:spPr>
          <a:xfrm flipV="1">
            <a:off x="7509999" y="6772905"/>
            <a:ext cx="4682001" cy="128741"/>
          </a:xfrm>
          <a:prstGeom prst="rect">
            <a:avLst/>
          </a:prstGeom>
          <a:solidFill>
            <a:srgbClr val="9A0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pic>
        <p:nvPicPr>
          <p:cNvPr id="15" name="图片 14">
            <a:extLst>
              <a:ext uri="{FF2B5EF4-FFF2-40B4-BE49-F238E27FC236}">
                <a16:creationId xmlns:a16="http://schemas.microsoft.com/office/drawing/2014/main" id="{814FA997-3328-43AF-8A99-941C377DB2B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57834" y="400351"/>
            <a:ext cx="1836080" cy="512545"/>
          </a:xfrm>
          <a:prstGeom prst="rect">
            <a:avLst/>
          </a:prstGeom>
        </p:spPr>
      </p:pic>
    </p:spTree>
    <p:extLst>
      <p:ext uri="{BB962C8B-B14F-4D97-AF65-F5344CB8AC3E}">
        <p14:creationId xmlns:p14="http://schemas.microsoft.com/office/powerpoint/2010/main" val="1724678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5AFF3A7-4868-447B-A2D4-1C8919159612}"/>
              </a:ext>
            </a:extLst>
          </p:cNvPr>
          <p:cNvSpPr>
            <a:spLocks noGrp="1"/>
          </p:cNvSpPr>
          <p:nvPr>
            <p:ph type="title"/>
          </p:nvPr>
        </p:nvSpPr>
        <p:spPr>
          <a:xfrm>
            <a:off x="838200" y="169253"/>
            <a:ext cx="10515600" cy="1325563"/>
          </a:xfr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07D57C97-C6F2-4E29-A614-1F52DEF6C7ED}"/>
              </a:ext>
            </a:extLst>
          </p:cNvPr>
          <p:cNvSpPr>
            <a:spLocks noGrp="1"/>
          </p:cNvSpPr>
          <p:nvPr>
            <p:ph sz="half" idx="1"/>
          </p:nvPr>
        </p:nvSpPr>
        <p:spPr>
          <a:xfrm>
            <a:off x="838200" y="1546246"/>
            <a:ext cx="5181600" cy="4630717"/>
          </a:xfrm>
        </p:spPr>
        <p:txBody>
          <a:body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4" name="内容占位符 3">
            <a:extLst>
              <a:ext uri="{FF2B5EF4-FFF2-40B4-BE49-F238E27FC236}">
                <a16:creationId xmlns:a16="http://schemas.microsoft.com/office/drawing/2014/main" id="{0C2FF911-85DB-4AAE-BA1A-052BA9D456F6}"/>
              </a:ext>
            </a:extLst>
          </p:cNvPr>
          <p:cNvSpPr>
            <a:spLocks noGrp="1"/>
          </p:cNvSpPr>
          <p:nvPr>
            <p:ph sz="half" idx="2"/>
          </p:nvPr>
        </p:nvSpPr>
        <p:spPr>
          <a:xfrm>
            <a:off x="6172200" y="1546246"/>
            <a:ext cx="5181600" cy="4630717"/>
          </a:xfrm>
        </p:spPr>
        <p:txBody>
          <a:body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5" name="日期占位符 4">
            <a:extLst>
              <a:ext uri="{FF2B5EF4-FFF2-40B4-BE49-F238E27FC236}">
                <a16:creationId xmlns:a16="http://schemas.microsoft.com/office/drawing/2014/main" id="{9DE544E1-9578-4A6B-A7E2-1FD5119130B6}"/>
              </a:ext>
            </a:extLst>
          </p:cNvPr>
          <p:cNvSpPr>
            <a:spLocks noGrp="1"/>
          </p:cNvSpPr>
          <p:nvPr>
            <p:ph type="dt" sz="half" idx="10"/>
          </p:nvPr>
        </p:nvSpPr>
        <p:spPr/>
        <p:txBody>
          <a:bodyPr/>
          <a:lstStyle/>
          <a:p>
            <a:r>
              <a:rPr lang="en-US" altLang="zh-CN"/>
              <a:t>2024/5/27</a:t>
            </a:r>
            <a:endParaRPr lang="zh-CN" altLang="en-US"/>
          </a:p>
        </p:txBody>
      </p:sp>
      <p:sp>
        <p:nvSpPr>
          <p:cNvPr id="6" name="页脚占位符 5">
            <a:extLst>
              <a:ext uri="{FF2B5EF4-FFF2-40B4-BE49-F238E27FC236}">
                <a16:creationId xmlns:a16="http://schemas.microsoft.com/office/drawing/2014/main" id="{01659D92-60C6-41E2-AF1E-49E3F6236E2B}"/>
              </a:ext>
            </a:extLst>
          </p:cNvPr>
          <p:cNvSpPr>
            <a:spLocks noGrp="1"/>
          </p:cNvSpPr>
          <p:nvPr>
            <p:ph type="ftr" sz="quarter" idx="11"/>
          </p:nvPr>
        </p:nvSpPr>
        <p:spPr/>
        <p:txBody>
          <a:bodyPr/>
          <a:lstStyle/>
          <a:p>
            <a:r>
              <a:rPr lang="en-US" altLang="zh-CN"/>
              <a:t>Classical Differential Geometry</a:t>
            </a:r>
            <a:endParaRPr lang="zh-CN" altLang="en-US"/>
          </a:p>
        </p:txBody>
      </p:sp>
      <p:sp>
        <p:nvSpPr>
          <p:cNvPr id="7" name="灯片编号占位符 6">
            <a:extLst>
              <a:ext uri="{FF2B5EF4-FFF2-40B4-BE49-F238E27FC236}">
                <a16:creationId xmlns:a16="http://schemas.microsoft.com/office/drawing/2014/main" id="{EB4886CD-3DB9-45FB-A216-D49775B4E871}"/>
              </a:ext>
            </a:extLst>
          </p:cNvPr>
          <p:cNvSpPr>
            <a:spLocks noGrp="1"/>
          </p:cNvSpPr>
          <p:nvPr>
            <p:ph type="sldNum" sz="quarter" idx="12"/>
          </p:nvPr>
        </p:nvSpPr>
        <p:spPr/>
        <p:txBody>
          <a:bodyPr/>
          <a:lstStyle/>
          <a:p>
            <a:fld id="{8AF8E6C5-7C3F-4762-BEB2-5E1ACF15AC15}" type="slidenum">
              <a:rPr lang="zh-CN" altLang="en-US" smtClean="0"/>
              <a:t>‹#›</a:t>
            </a:fld>
            <a:endParaRPr lang="zh-CN" altLang="en-US"/>
          </a:p>
        </p:txBody>
      </p:sp>
      <p:pic>
        <p:nvPicPr>
          <p:cNvPr id="10" name="图片 9">
            <a:extLst>
              <a:ext uri="{FF2B5EF4-FFF2-40B4-BE49-F238E27FC236}">
                <a16:creationId xmlns:a16="http://schemas.microsoft.com/office/drawing/2014/main" id="{69651BD8-E627-40E7-A284-6790B68EF11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911444" y="545564"/>
            <a:ext cx="1836080" cy="512545"/>
          </a:xfrm>
          <a:prstGeom prst="rect">
            <a:avLst/>
          </a:prstGeom>
        </p:spPr>
      </p:pic>
    </p:spTree>
    <p:extLst>
      <p:ext uri="{BB962C8B-B14F-4D97-AF65-F5344CB8AC3E}">
        <p14:creationId xmlns:p14="http://schemas.microsoft.com/office/powerpoint/2010/main" val="42365123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D6AA85C-4329-4F0A-9395-FFD5AC658FC8}"/>
              </a:ext>
            </a:extLst>
          </p:cNvPr>
          <p:cNvSpPr>
            <a:spLocks noGrp="1"/>
          </p:cNvSpPr>
          <p:nvPr>
            <p:ph type="title"/>
          </p:nvPr>
        </p:nvSpPr>
        <p:spPr>
          <a:xfrm>
            <a:off x="838200" y="169253"/>
            <a:ext cx="10515600" cy="1325563"/>
          </a:xfrm>
        </p:spPr>
        <p:txBody>
          <a:bodyPr/>
          <a:lstStyle/>
          <a:p>
            <a:r>
              <a:rPr lang="zh-CN" altLang="en-US" dirty="0"/>
              <a:t>单击此处编辑母版标题样式</a:t>
            </a:r>
          </a:p>
        </p:txBody>
      </p:sp>
      <p:sp>
        <p:nvSpPr>
          <p:cNvPr id="3" name="文本占位符 2">
            <a:extLst>
              <a:ext uri="{FF2B5EF4-FFF2-40B4-BE49-F238E27FC236}">
                <a16:creationId xmlns:a16="http://schemas.microsoft.com/office/drawing/2014/main" id="{798B3B79-3C7C-44CB-BEF3-CA713C816C08}"/>
              </a:ext>
            </a:extLst>
          </p:cNvPr>
          <p:cNvSpPr>
            <a:spLocks noGrp="1"/>
          </p:cNvSpPr>
          <p:nvPr>
            <p:ph type="body" idx="1"/>
          </p:nvPr>
        </p:nvSpPr>
        <p:spPr>
          <a:xfrm>
            <a:off x="839788" y="1514476"/>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FB929116-CF8A-4748-AB21-EC23D05F268B}"/>
              </a:ext>
            </a:extLst>
          </p:cNvPr>
          <p:cNvSpPr>
            <a:spLocks noGrp="1"/>
          </p:cNvSpPr>
          <p:nvPr>
            <p:ph sz="half" idx="2"/>
          </p:nvPr>
        </p:nvSpPr>
        <p:spPr>
          <a:xfrm>
            <a:off x="839788" y="2389818"/>
            <a:ext cx="5157787" cy="3799845"/>
          </a:xfrm>
        </p:spPr>
        <p:txBody>
          <a:body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5" name="文本占位符 4">
            <a:extLst>
              <a:ext uri="{FF2B5EF4-FFF2-40B4-BE49-F238E27FC236}">
                <a16:creationId xmlns:a16="http://schemas.microsoft.com/office/drawing/2014/main" id="{DF8C1F13-11FE-4BA8-B183-F0C2DA262B93}"/>
              </a:ext>
            </a:extLst>
          </p:cNvPr>
          <p:cNvSpPr>
            <a:spLocks noGrp="1"/>
          </p:cNvSpPr>
          <p:nvPr>
            <p:ph type="body" sz="quarter" idx="3"/>
          </p:nvPr>
        </p:nvSpPr>
        <p:spPr>
          <a:xfrm>
            <a:off x="6172200" y="1514476"/>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6" name="内容占位符 5">
            <a:extLst>
              <a:ext uri="{FF2B5EF4-FFF2-40B4-BE49-F238E27FC236}">
                <a16:creationId xmlns:a16="http://schemas.microsoft.com/office/drawing/2014/main" id="{7F468B8A-9A23-4A09-8B87-C15047325287}"/>
              </a:ext>
            </a:extLst>
          </p:cNvPr>
          <p:cNvSpPr>
            <a:spLocks noGrp="1"/>
          </p:cNvSpPr>
          <p:nvPr>
            <p:ph sz="quarter" idx="4"/>
          </p:nvPr>
        </p:nvSpPr>
        <p:spPr>
          <a:xfrm>
            <a:off x="6172200" y="2389818"/>
            <a:ext cx="5183188" cy="3799845"/>
          </a:xfrm>
        </p:spPr>
        <p:txBody>
          <a:body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7" name="日期占位符 6">
            <a:extLst>
              <a:ext uri="{FF2B5EF4-FFF2-40B4-BE49-F238E27FC236}">
                <a16:creationId xmlns:a16="http://schemas.microsoft.com/office/drawing/2014/main" id="{7FE36A38-7D54-4A6A-A6FE-086AC07C5D1E}"/>
              </a:ext>
            </a:extLst>
          </p:cNvPr>
          <p:cNvSpPr>
            <a:spLocks noGrp="1"/>
          </p:cNvSpPr>
          <p:nvPr>
            <p:ph type="dt" sz="half" idx="10"/>
          </p:nvPr>
        </p:nvSpPr>
        <p:spPr/>
        <p:txBody>
          <a:bodyPr/>
          <a:lstStyle/>
          <a:p>
            <a:r>
              <a:rPr lang="en-US" altLang="zh-CN"/>
              <a:t>2024/5/27</a:t>
            </a:r>
            <a:endParaRPr lang="zh-CN" altLang="en-US"/>
          </a:p>
        </p:txBody>
      </p:sp>
      <p:sp>
        <p:nvSpPr>
          <p:cNvPr id="8" name="页脚占位符 7">
            <a:extLst>
              <a:ext uri="{FF2B5EF4-FFF2-40B4-BE49-F238E27FC236}">
                <a16:creationId xmlns:a16="http://schemas.microsoft.com/office/drawing/2014/main" id="{E294A9D6-73B9-426C-9D32-ED0211EF3050}"/>
              </a:ext>
            </a:extLst>
          </p:cNvPr>
          <p:cNvSpPr>
            <a:spLocks noGrp="1"/>
          </p:cNvSpPr>
          <p:nvPr>
            <p:ph type="ftr" sz="quarter" idx="11"/>
          </p:nvPr>
        </p:nvSpPr>
        <p:spPr/>
        <p:txBody>
          <a:bodyPr/>
          <a:lstStyle/>
          <a:p>
            <a:r>
              <a:rPr lang="en-US" altLang="zh-CN"/>
              <a:t>Classical Differential Geometry</a:t>
            </a:r>
            <a:endParaRPr lang="zh-CN" altLang="en-US"/>
          </a:p>
        </p:txBody>
      </p:sp>
      <p:sp>
        <p:nvSpPr>
          <p:cNvPr id="9" name="灯片编号占位符 8">
            <a:extLst>
              <a:ext uri="{FF2B5EF4-FFF2-40B4-BE49-F238E27FC236}">
                <a16:creationId xmlns:a16="http://schemas.microsoft.com/office/drawing/2014/main" id="{2A56D81D-776A-49DD-8BEB-000A5859D8FA}"/>
              </a:ext>
            </a:extLst>
          </p:cNvPr>
          <p:cNvSpPr>
            <a:spLocks noGrp="1"/>
          </p:cNvSpPr>
          <p:nvPr>
            <p:ph type="sldNum" sz="quarter" idx="12"/>
          </p:nvPr>
        </p:nvSpPr>
        <p:spPr/>
        <p:txBody>
          <a:bodyPr/>
          <a:lstStyle/>
          <a:p>
            <a:fld id="{8AF8E6C5-7C3F-4762-BEB2-5E1ACF15AC15}" type="slidenum">
              <a:rPr lang="zh-CN" altLang="en-US" smtClean="0"/>
              <a:t>‹#›</a:t>
            </a:fld>
            <a:endParaRPr lang="zh-CN" altLang="en-US"/>
          </a:p>
        </p:txBody>
      </p:sp>
      <p:pic>
        <p:nvPicPr>
          <p:cNvPr id="12" name="图片 11">
            <a:extLst>
              <a:ext uri="{FF2B5EF4-FFF2-40B4-BE49-F238E27FC236}">
                <a16:creationId xmlns:a16="http://schemas.microsoft.com/office/drawing/2014/main" id="{353EC301-E1C0-41D9-B5F2-8A4C4969F2B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911444" y="545564"/>
            <a:ext cx="1836080" cy="512545"/>
          </a:xfrm>
          <a:prstGeom prst="rect">
            <a:avLst/>
          </a:prstGeom>
        </p:spPr>
      </p:pic>
    </p:spTree>
    <p:extLst>
      <p:ext uri="{BB962C8B-B14F-4D97-AF65-F5344CB8AC3E}">
        <p14:creationId xmlns:p14="http://schemas.microsoft.com/office/powerpoint/2010/main" val="23172177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0E0B37E-AD6C-4FB4-A3AE-9FE5A133C99A}"/>
              </a:ext>
            </a:extLst>
          </p:cNvPr>
          <p:cNvSpPr>
            <a:spLocks noGrp="1"/>
          </p:cNvSpPr>
          <p:nvPr>
            <p:ph type="title"/>
          </p:nvPr>
        </p:nvSpPr>
        <p:spPr>
          <a:xfrm>
            <a:off x="838200" y="169253"/>
            <a:ext cx="10515600" cy="1325563"/>
          </a:xfr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FBF2EFE3-59C9-41E4-AD46-C34BB7310383}"/>
              </a:ext>
            </a:extLst>
          </p:cNvPr>
          <p:cNvSpPr>
            <a:spLocks noGrp="1"/>
          </p:cNvSpPr>
          <p:nvPr>
            <p:ph type="dt" sz="half" idx="10"/>
          </p:nvPr>
        </p:nvSpPr>
        <p:spPr/>
        <p:txBody>
          <a:bodyPr/>
          <a:lstStyle/>
          <a:p>
            <a:r>
              <a:rPr lang="en-US" altLang="zh-CN"/>
              <a:t>2024/5/27</a:t>
            </a:r>
            <a:endParaRPr lang="zh-CN" altLang="en-US"/>
          </a:p>
        </p:txBody>
      </p:sp>
      <p:sp>
        <p:nvSpPr>
          <p:cNvPr id="4" name="页脚占位符 3">
            <a:extLst>
              <a:ext uri="{FF2B5EF4-FFF2-40B4-BE49-F238E27FC236}">
                <a16:creationId xmlns:a16="http://schemas.microsoft.com/office/drawing/2014/main" id="{D4CBDB8D-9B47-44C9-AD07-B6E84E73DCE3}"/>
              </a:ext>
            </a:extLst>
          </p:cNvPr>
          <p:cNvSpPr>
            <a:spLocks noGrp="1"/>
          </p:cNvSpPr>
          <p:nvPr>
            <p:ph type="ftr" sz="quarter" idx="11"/>
          </p:nvPr>
        </p:nvSpPr>
        <p:spPr/>
        <p:txBody>
          <a:bodyPr/>
          <a:lstStyle/>
          <a:p>
            <a:r>
              <a:rPr lang="en-US" altLang="zh-CN"/>
              <a:t>Classical Differential Geometry</a:t>
            </a:r>
            <a:endParaRPr lang="zh-CN" altLang="en-US"/>
          </a:p>
        </p:txBody>
      </p:sp>
      <p:sp>
        <p:nvSpPr>
          <p:cNvPr id="5" name="灯片编号占位符 4">
            <a:extLst>
              <a:ext uri="{FF2B5EF4-FFF2-40B4-BE49-F238E27FC236}">
                <a16:creationId xmlns:a16="http://schemas.microsoft.com/office/drawing/2014/main" id="{CA05BB7D-AB26-450C-8208-35CDCDFD67C7}"/>
              </a:ext>
            </a:extLst>
          </p:cNvPr>
          <p:cNvSpPr>
            <a:spLocks noGrp="1"/>
          </p:cNvSpPr>
          <p:nvPr>
            <p:ph type="sldNum" sz="quarter" idx="12"/>
          </p:nvPr>
        </p:nvSpPr>
        <p:spPr/>
        <p:txBody>
          <a:bodyPr/>
          <a:lstStyle/>
          <a:p>
            <a:fld id="{8AF8E6C5-7C3F-4762-BEB2-5E1ACF15AC15}" type="slidenum">
              <a:rPr lang="zh-CN" altLang="en-US" smtClean="0"/>
              <a:t>‹#›</a:t>
            </a:fld>
            <a:endParaRPr lang="zh-CN" altLang="en-US"/>
          </a:p>
        </p:txBody>
      </p:sp>
      <p:pic>
        <p:nvPicPr>
          <p:cNvPr id="8" name="图片 7">
            <a:extLst>
              <a:ext uri="{FF2B5EF4-FFF2-40B4-BE49-F238E27FC236}">
                <a16:creationId xmlns:a16="http://schemas.microsoft.com/office/drawing/2014/main" id="{D4F17313-7B0B-4ABF-BD73-1C215F54575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911444" y="545564"/>
            <a:ext cx="1836080" cy="512545"/>
          </a:xfrm>
          <a:prstGeom prst="rect">
            <a:avLst/>
          </a:prstGeom>
        </p:spPr>
      </p:pic>
    </p:spTree>
    <p:extLst>
      <p:ext uri="{BB962C8B-B14F-4D97-AF65-F5344CB8AC3E}">
        <p14:creationId xmlns:p14="http://schemas.microsoft.com/office/powerpoint/2010/main" val="18251914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F2E971F2-DA82-48AF-B1FF-2261A9E0397B}"/>
              </a:ext>
            </a:extLst>
          </p:cNvPr>
          <p:cNvSpPr>
            <a:spLocks noGrp="1"/>
          </p:cNvSpPr>
          <p:nvPr>
            <p:ph type="dt" sz="half" idx="10"/>
          </p:nvPr>
        </p:nvSpPr>
        <p:spPr/>
        <p:txBody>
          <a:bodyPr/>
          <a:lstStyle/>
          <a:p>
            <a:r>
              <a:rPr lang="en-US" altLang="zh-CN"/>
              <a:t>2024/5/27</a:t>
            </a:r>
            <a:endParaRPr lang="zh-CN" altLang="en-US"/>
          </a:p>
        </p:txBody>
      </p:sp>
      <p:sp>
        <p:nvSpPr>
          <p:cNvPr id="3" name="页脚占位符 2">
            <a:extLst>
              <a:ext uri="{FF2B5EF4-FFF2-40B4-BE49-F238E27FC236}">
                <a16:creationId xmlns:a16="http://schemas.microsoft.com/office/drawing/2014/main" id="{1F1187D5-7A95-47F7-A12D-430983732BEF}"/>
              </a:ext>
            </a:extLst>
          </p:cNvPr>
          <p:cNvSpPr>
            <a:spLocks noGrp="1"/>
          </p:cNvSpPr>
          <p:nvPr>
            <p:ph type="ftr" sz="quarter" idx="11"/>
          </p:nvPr>
        </p:nvSpPr>
        <p:spPr/>
        <p:txBody>
          <a:bodyPr/>
          <a:lstStyle/>
          <a:p>
            <a:r>
              <a:rPr lang="en-US" altLang="zh-CN"/>
              <a:t>Classical Differential Geometry</a:t>
            </a:r>
            <a:endParaRPr lang="zh-CN" altLang="en-US"/>
          </a:p>
        </p:txBody>
      </p:sp>
      <p:sp>
        <p:nvSpPr>
          <p:cNvPr id="4" name="灯片编号占位符 3">
            <a:extLst>
              <a:ext uri="{FF2B5EF4-FFF2-40B4-BE49-F238E27FC236}">
                <a16:creationId xmlns:a16="http://schemas.microsoft.com/office/drawing/2014/main" id="{3D325B3D-6E5B-4361-8D76-2D000F4A95B9}"/>
              </a:ext>
            </a:extLst>
          </p:cNvPr>
          <p:cNvSpPr>
            <a:spLocks noGrp="1"/>
          </p:cNvSpPr>
          <p:nvPr>
            <p:ph type="sldNum" sz="quarter" idx="12"/>
          </p:nvPr>
        </p:nvSpPr>
        <p:spPr/>
        <p:txBody>
          <a:bodyPr/>
          <a:lstStyle/>
          <a:p>
            <a:fld id="{8AF8E6C5-7C3F-4762-BEB2-5E1ACF15AC15}" type="slidenum">
              <a:rPr lang="zh-CN" altLang="en-US" smtClean="0"/>
              <a:t>‹#›</a:t>
            </a:fld>
            <a:endParaRPr lang="zh-CN" altLang="en-US"/>
          </a:p>
        </p:txBody>
      </p:sp>
      <p:pic>
        <p:nvPicPr>
          <p:cNvPr id="7" name="图片 6">
            <a:extLst>
              <a:ext uri="{FF2B5EF4-FFF2-40B4-BE49-F238E27FC236}">
                <a16:creationId xmlns:a16="http://schemas.microsoft.com/office/drawing/2014/main" id="{34B2D0BA-9F7E-4C98-A855-F583F40A885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911444" y="545564"/>
            <a:ext cx="1836080" cy="512545"/>
          </a:xfrm>
          <a:prstGeom prst="rect">
            <a:avLst/>
          </a:prstGeom>
        </p:spPr>
      </p:pic>
    </p:spTree>
    <p:extLst>
      <p:ext uri="{BB962C8B-B14F-4D97-AF65-F5344CB8AC3E}">
        <p14:creationId xmlns:p14="http://schemas.microsoft.com/office/powerpoint/2010/main" val="7663498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D1ED918-86E8-412B-B48D-FF3B2E7B02EC}"/>
              </a:ext>
            </a:extLst>
          </p:cNvPr>
          <p:cNvSpPr>
            <a:spLocks noGrp="1"/>
          </p:cNvSpPr>
          <p:nvPr>
            <p:ph type="title"/>
          </p:nvPr>
        </p:nvSpPr>
        <p:spPr>
          <a:xfrm>
            <a:off x="838200" y="169253"/>
            <a:ext cx="10515600" cy="1325563"/>
          </a:xfr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E2E61BB5-CB4D-4836-B484-3BE8B8C06660}"/>
              </a:ext>
            </a:extLst>
          </p:cNvPr>
          <p:cNvSpPr>
            <a:spLocks noGrp="1"/>
          </p:cNvSpPr>
          <p:nvPr>
            <p:ph type="body" orient="vert" idx="1"/>
          </p:nvPr>
        </p:nvSpPr>
        <p:spPr>
          <a:xfrm>
            <a:off x="838200" y="1546246"/>
            <a:ext cx="10515600" cy="4630717"/>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E2BE4DD4-0157-458C-90FC-C998142D0652}"/>
              </a:ext>
            </a:extLst>
          </p:cNvPr>
          <p:cNvSpPr>
            <a:spLocks noGrp="1"/>
          </p:cNvSpPr>
          <p:nvPr>
            <p:ph type="dt" sz="half" idx="10"/>
          </p:nvPr>
        </p:nvSpPr>
        <p:spPr/>
        <p:txBody>
          <a:bodyPr/>
          <a:lstStyle/>
          <a:p>
            <a:r>
              <a:rPr lang="en-US" altLang="zh-CN"/>
              <a:t>2024/5/27</a:t>
            </a:r>
            <a:endParaRPr lang="zh-CN" altLang="en-US"/>
          </a:p>
        </p:txBody>
      </p:sp>
      <p:sp>
        <p:nvSpPr>
          <p:cNvPr id="5" name="页脚占位符 4">
            <a:extLst>
              <a:ext uri="{FF2B5EF4-FFF2-40B4-BE49-F238E27FC236}">
                <a16:creationId xmlns:a16="http://schemas.microsoft.com/office/drawing/2014/main" id="{1E152CD1-CB6B-4DCE-A5F1-1A8303F2B0F1}"/>
              </a:ext>
            </a:extLst>
          </p:cNvPr>
          <p:cNvSpPr>
            <a:spLocks noGrp="1"/>
          </p:cNvSpPr>
          <p:nvPr>
            <p:ph type="ftr" sz="quarter" idx="11"/>
          </p:nvPr>
        </p:nvSpPr>
        <p:spPr/>
        <p:txBody>
          <a:bodyPr/>
          <a:lstStyle/>
          <a:p>
            <a:r>
              <a:rPr lang="en-US" altLang="zh-CN"/>
              <a:t>Classical Differential Geometry</a:t>
            </a:r>
            <a:endParaRPr lang="zh-CN" altLang="en-US"/>
          </a:p>
        </p:txBody>
      </p:sp>
      <p:sp>
        <p:nvSpPr>
          <p:cNvPr id="6" name="灯片编号占位符 5">
            <a:extLst>
              <a:ext uri="{FF2B5EF4-FFF2-40B4-BE49-F238E27FC236}">
                <a16:creationId xmlns:a16="http://schemas.microsoft.com/office/drawing/2014/main" id="{398BA203-1BA6-4BC1-988D-45AA89C5E159}"/>
              </a:ext>
            </a:extLst>
          </p:cNvPr>
          <p:cNvSpPr>
            <a:spLocks noGrp="1"/>
          </p:cNvSpPr>
          <p:nvPr>
            <p:ph type="sldNum" sz="quarter" idx="12"/>
          </p:nvPr>
        </p:nvSpPr>
        <p:spPr/>
        <p:txBody>
          <a:bodyPr/>
          <a:lstStyle/>
          <a:p>
            <a:fld id="{8AF8E6C5-7C3F-4762-BEB2-5E1ACF15AC15}" type="slidenum">
              <a:rPr lang="zh-CN" altLang="en-US" smtClean="0"/>
              <a:t>‹#›</a:t>
            </a:fld>
            <a:endParaRPr lang="zh-CN" altLang="en-US"/>
          </a:p>
        </p:txBody>
      </p:sp>
      <p:pic>
        <p:nvPicPr>
          <p:cNvPr id="9" name="图片 8">
            <a:extLst>
              <a:ext uri="{FF2B5EF4-FFF2-40B4-BE49-F238E27FC236}">
                <a16:creationId xmlns:a16="http://schemas.microsoft.com/office/drawing/2014/main" id="{D27326F2-E20F-48F2-A488-E0EA94CBE20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911444" y="545564"/>
            <a:ext cx="1836080" cy="512545"/>
          </a:xfrm>
          <a:prstGeom prst="rect">
            <a:avLst/>
          </a:prstGeom>
        </p:spPr>
      </p:pic>
      <p:sp>
        <p:nvSpPr>
          <p:cNvPr id="10" name="矩形 9">
            <a:extLst>
              <a:ext uri="{FF2B5EF4-FFF2-40B4-BE49-F238E27FC236}">
                <a16:creationId xmlns:a16="http://schemas.microsoft.com/office/drawing/2014/main" id="{29029816-07E5-4754-9DA1-0AF82C9FCE19}"/>
              </a:ext>
            </a:extLst>
          </p:cNvPr>
          <p:cNvSpPr/>
          <p:nvPr userDrawn="1"/>
        </p:nvSpPr>
        <p:spPr>
          <a:xfrm>
            <a:off x="-133165" y="425770"/>
            <a:ext cx="794456" cy="812530"/>
          </a:xfrm>
          <a:prstGeom prst="rect">
            <a:avLst/>
          </a:prstGeom>
          <a:solidFill>
            <a:srgbClr val="9A0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extLst>
      <p:ext uri="{BB962C8B-B14F-4D97-AF65-F5344CB8AC3E}">
        <p14:creationId xmlns:p14="http://schemas.microsoft.com/office/powerpoint/2010/main" val="14792837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7189EEE4-D5FA-49B7-BF2F-74C9E16C409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a:extLst>
              <a:ext uri="{FF2B5EF4-FFF2-40B4-BE49-F238E27FC236}">
                <a16:creationId xmlns:a16="http://schemas.microsoft.com/office/drawing/2014/main" id="{C07D787D-47D7-411A-8467-BC0DB0A0CCD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4" name="日期占位符 3">
            <a:extLst>
              <a:ext uri="{FF2B5EF4-FFF2-40B4-BE49-F238E27FC236}">
                <a16:creationId xmlns:a16="http://schemas.microsoft.com/office/drawing/2014/main" id="{8D2C355A-0EA5-42B5-B4C6-EDA649A1828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ltLang="zh-CN"/>
              <a:t>2024/5/27</a:t>
            </a:r>
            <a:endParaRPr lang="zh-CN" altLang="en-US"/>
          </a:p>
        </p:txBody>
      </p:sp>
      <p:sp>
        <p:nvSpPr>
          <p:cNvPr id="5" name="页脚占位符 4">
            <a:extLst>
              <a:ext uri="{FF2B5EF4-FFF2-40B4-BE49-F238E27FC236}">
                <a16:creationId xmlns:a16="http://schemas.microsoft.com/office/drawing/2014/main" id="{8FFA5006-28C7-41AD-B7DE-940825B9EBF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ltLang="zh-CN"/>
              <a:t>Classical Differential Geometry</a:t>
            </a:r>
            <a:endParaRPr lang="zh-CN" altLang="en-US"/>
          </a:p>
        </p:txBody>
      </p:sp>
      <p:sp>
        <p:nvSpPr>
          <p:cNvPr id="6" name="灯片编号占位符 5">
            <a:extLst>
              <a:ext uri="{FF2B5EF4-FFF2-40B4-BE49-F238E27FC236}">
                <a16:creationId xmlns:a16="http://schemas.microsoft.com/office/drawing/2014/main" id="{8478CE54-C2DB-4B20-9956-0F89E0B581E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F8E6C5-7C3F-4762-BEB2-5E1ACF15AC15}" type="slidenum">
              <a:rPr lang="zh-CN" altLang="en-US" smtClean="0"/>
              <a:t>‹#›</a:t>
            </a:fld>
            <a:endParaRPr lang="zh-CN" altLang="en-US"/>
          </a:p>
        </p:txBody>
      </p:sp>
    </p:spTree>
    <p:extLst>
      <p:ext uri="{BB962C8B-B14F-4D97-AF65-F5344CB8AC3E}">
        <p14:creationId xmlns:p14="http://schemas.microsoft.com/office/powerpoint/2010/main" val="12678613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9A000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9A000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9A000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9A000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9A000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标题 18">
            <a:extLst>
              <a:ext uri="{FF2B5EF4-FFF2-40B4-BE49-F238E27FC236}">
                <a16:creationId xmlns:a16="http://schemas.microsoft.com/office/drawing/2014/main" id="{3E0100F9-0C8F-49AD-BA6F-B0B1E5102E3F}"/>
              </a:ext>
            </a:extLst>
          </p:cNvPr>
          <p:cNvSpPr>
            <a:spLocks noGrp="1"/>
          </p:cNvSpPr>
          <p:nvPr>
            <p:ph type="ctrTitle"/>
          </p:nvPr>
        </p:nvSpPr>
        <p:spPr/>
        <p:txBody>
          <a:bodyPr/>
          <a:lstStyle/>
          <a:p>
            <a:r>
              <a:rPr lang="zh-CN" altLang="en-US" dirty="0"/>
              <a:t>古典微分几何</a:t>
            </a:r>
          </a:p>
        </p:txBody>
      </p:sp>
      <p:sp>
        <p:nvSpPr>
          <p:cNvPr id="20" name="副标题 19">
            <a:extLst>
              <a:ext uri="{FF2B5EF4-FFF2-40B4-BE49-F238E27FC236}">
                <a16:creationId xmlns:a16="http://schemas.microsoft.com/office/drawing/2014/main" id="{8205538E-96C6-44B2-A3C3-8E2C40B8BD09}"/>
              </a:ext>
            </a:extLst>
          </p:cNvPr>
          <p:cNvSpPr>
            <a:spLocks noGrp="1"/>
          </p:cNvSpPr>
          <p:nvPr>
            <p:ph type="subTitle" idx="1"/>
          </p:nvPr>
        </p:nvSpPr>
        <p:spPr/>
        <p:txBody>
          <a:bodyPr/>
          <a:lstStyle/>
          <a:p>
            <a:r>
              <a:rPr lang="en-US" altLang="zh-CN" dirty="0"/>
              <a:t>Classical Differential Geometry</a:t>
            </a:r>
            <a:endParaRPr lang="zh-CN" altLang="en-US" dirty="0"/>
          </a:p>
        </p:txBody>
      </p:sp>
      <p:sp>
        <p:nvSpPr>
          <p:cNvPr id="21" name="文本占位符 20">
            <a:extLst>
              <a:ext uri="{FF2B5EF4-FFF2-40B4-BE49-F238E27FC236}">
                <a16:creationId xmlns:a16="http://schemas.microsoft.com/office/drawing/2014/main" id="{2D18994D-69C0-4A44-B664-30013C20415C}"/>
              </a:ext>
            </a:extLst>
          </p:cNvPr>
          <p:cNvSpPr>
            <a:spLocks noGrp="1"/>
          </p:cNvSpPr>
          <p:nvPr>
            <p:ph type="body" sz="quarter" idx="13"/>
          </p:nvPr>
        </p:nvSpPr>
        <p:spPr/>
        <p:txBody>
          <a:bodyPr/>
          <a:lstStyle/>
          <a:p>
            <a:r>
              <a:rPr lang="zh-CN" altLang="en-US" dirty="0"/>
              <a:t>主讲人：倪星宇</a:t>
            </a:r>
            <a:endParaRPr lang="en-US" altLang="zh-CN" dirty="0"/>
          </a:p>
          <a:p>
            <a:r>
              <a:rPr lang="en-US" altLang="zh-CN" dirty="0"/>
              <a:t>2024</a:t>
            </a:r>
            <a:r>
              <a:rPr lang="zh-CN" altLang="en-US" dirty="0"/>
              <a:t> 年 </a:t>
            </a:r>
            <a:r>
              <a:rPr lang="en-US" altLang="zh-CN" dirty="0"/>
              <a:t>5 </a:t>
            </a:r>
            <a:r>
              <a:rPr lang="zh-CN" altLang="en-US" dirty="0"/>
              <a:t>月 </a:t>
            </a:r>
            <a:r>
              <a:rPr lang="en-US" altLang="zh-CN" dirty="0"/>
              <a:t>27 </a:t>
            </a:r>
            <a:r>
              <a:rPr lang="zh-CN" altLang="en-US" dirty="0"/>
              <a:t>日</a:t>
            </a:r>
          </a:p>
        </p:txBody>
      </p:sp>
    </p:spTree>
    <p:extLst>
      <p:ext uri="{BB962C8B-B14F-4D97-AF65-F5344CB8AC3E}">
        <p14:creationId xmlns:p14="http://schemas.microsoft.com/office/powerpoint/2010/main" val="20877622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2F3361A-2E03-2123-03A4-382B365EC013}"/>
              </a:ext>
            </a:extLst>
          </p:cNvPr>
          <p:cNvSpPr>
            <a:spLocks noGrp="1"/>
          </p:cNvSpPr>
          <p:nvPr>
            <p:ph type="title"/>
          </p:nvPr>
        </p:nvSpPr>
        <p:spPr/>
        <p:txBody>
          <a:bodyPr/>
          <a:lstStyle/>
          <a:p>
            <a:r>
              <a:rPr lang="zh-CN" altLang="en-US" dirty="0"/>
              <a:t>曲线的近似展开</a:t>
            </a: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C70F8768-1F57-FD1C-B9A6-2531000B23F2}"/>
                  </a:ext>
                </a:extLst>
              </p:cNvPr>
              <p:cNvSpPr>
                <a:spLocks noGrp="1"/>
              </p:cNvSpPr>
              <p:nvPr>
                <p:ph idx="1"/>
              </p:nvPr>
            </p:nvSpPr>
            <p:spPr/>
            <p:txBody>
              <a:bodyPr/>
              <a:lstStyle/>
              <a:p>
                <a:r>
                  <a:rPr lang="zh-CN" altLang="en-US" dirty="0"/>
                  <a:t>曲线参数方程的展开</a:t>
                </a:r>
                <a:endParaRPr lang="en-US" altLang="zh-CN" dirty="0"/>
              </a:p>
              <a:p>
                <a:pPr lvl="1"/>
                <a:r>
                  <a:rPr lang="zh-CN" altLang="en-US" dirty="0"/>
                  <a:t>在 </a:t>
                </a:r>
                <a14:m>
                  <m:oMath xmlns:m="http://schemas.openxmlformats.org/officeDocument/2006/math">
                    <m:d>
                      <m:dPr>
                        <m:begChr m:val="{"/>
                        <m:endChr m:val="}"/>
                        <m:ctrlPr>
                          <a:rPr lang="en-US" altLang="zh-CN" b="0" i="1" smtClean="0">
                            <a:latin typeface="Cambria Math" panose="02040503050406030204" pitchFamily="18" charset="0"/>
                          </a:rPr>
                        </m:ctrlPr>
                      </m:dPr>
                      <m:e>
                        <m:r>
                          <a:rPr lang="en-US" altLang="zh-CN" b="1" i="1" smtClean="0">
                            <a:latin typeface="Cambria Math" panose="02040503050406030204" pitchFamily="18" charset="0"/>
                          </a:rPr>
                          <m:t>𝒓</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0</m:t>
                            </m:r>
                          </m:e>
                        </m:d>
                        <m:r>
                          <a:rPr lang="en-US" altLang="zh-CN" b="0" i="1" smtClean="0">
                            <a:latin typeface="Cambria Math" panose="02040503050406030204" pitchFamily="18" charset="0"/>
                          </a:rPr>
                          <m:t>;</m:t>
                        </m:r>
                        <m:r>
                          <a:rPr lang="en-US" altLang="zh-CN" b="1" i="1" smtClean="0">
                            <a:latin typeface="Cambria Math" panose="02040503050406030204" pitchFamily="18" charset="0"/>
                          </a:rPr>
                          <m:t>𝜶</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0</m:t>
                            </m:r>
                          </m:e>
                        </m:d>
                        <m:r>
                          <a:rPr lang="en-US" altLang="zh-CN" b="0" i="1" smtClean="0">
                            <a:latin typeface="Cambria Math" panose="02040503050406030204" pitchFamily="18" charset="0"/>
                          </a:rPr>
                          <m:t>,</m:t>
                        </m:r>
                        <m:r>
                          <a:rPr lang="en-US" altLang="zh-CN" b="1" i="1" smtClean="0">
                            <a:latin typeface="Cambria Math" panose="02040503050406030204" pitchFamily="18" charset="0"/>
                          </a:rPr>
                          <m:t>𝜷</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0</m:t>
                            </m:r>
                          </m:e>
                        </m:d>
                        <m:r>
                          <a:rPr lang="en-US" altLang="zh-CN" b="0" i="1" smtClean="0">
                            <a:latin typeface="Cambria Math" panose="02040503050406030204" pitchFamily="18" charset="0"/>
                          </a:rPr>
                          <m:t>,</m:t>
                        </m:r>
                        <m:r>
                          <a:rPr lang="en-US" altLang="zh-CN" b="1" i="1" smtClean="0">
                            <a:latin typeface="Cambria Math" panose="02040503050406030204" pitchFamily="18" charset="0"/>
                          </a:rPr>
                          <m:t>𝜸</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0</m:t>
                            </m:r>
                          </m:e>
                        </m:d>
                      </m:e>
                    </m:d>
                    <m:r>
                      <a:rPr lang="en-US" altLang="zh-CN" b="0" i="1" smtClean="0">
                        <a:latin typeface="Cambria Math" panose="02040503050406030204" pitchFamily="18" charset="0"/>
                      </a:rPr>
                      <m:t> </m:t>
                    </m:r>
                    <m:r>
                      <a:rPr lang="zh-CN" altLang="en-US" i="1">
                        <a:latin typeface="Cambria Math" panose="02040503050406030204" pitchFamily="18" charset="0"/>
                      </a:rPr>
                      <m:t>的</m:t>
                    </m:r>
                  </m:oMath>
                </a14:m>
                <a:r>
                  <a:rPr lang="zh-CN" altLang="en-US" dirty="0"/>
                  <a:t>标架下</a:t>
                </a:r>
                <a:endParaRPr lang="en-US" altLang="zh-CN" dirty="0"/>
              </a:p>
              <a:p>
                <a:pPr lvl="2"/>
                <a:r>
                  <a:rPr lang="zh-CN" altLang="en-US" dirty="0"/>
                  <a:t>曲线 </a:t>
                </a:r>
                <a14:m>
                  <m:oMath xmlns:m="http://schemas.openxmlformats.org/officeDocument/2006/math">
                    <m:r>
                      <a:rPr lang="en-US" altLang="zh-CN" b="1" i="1" smtClean="0">
                        <a:latin typeface="Cambria Math" panose="02040503050406030204" pitchFamily="18" charset="0"/>
                      </a:rPr>
                      <m:t>𝒓</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𝑠</m:t>
                        </m:r>
                      </m:e>
                    </m:d>
                  </m:oMath>
                </a14:m>
                <a:r>
                  <a:rPr lang="zh-CN" altLang="en-US" dirty="0"/>
                  <a:t> 可以近似为 </a:t>
                </a:r>
                <a14:m>
                  <m:oMath xmlns:m="http://schemas.openxmlformats.org/officeDocument/2006/math">
                    <m:acc>
                      <m:accPr>
                        <m:chr m:val="̃"/>
                        <m:ctrlPr>
                          <a:rPr lang="en-US" altLang="zh-CN" b="0" i="1" smtClean="0">
                            <a:latin typeface="Cambria Math" panose="02040503050406030204" pitchFamily="18" charset="0"/>
                          </a:rPr>
                        </m:ctrlPr>
                      </m:accPr>
                      <m:e>
                        <m:r>
                          <a:rPr lang="en-US" altLang="zh-CN" b="1" i="1" smtClean="0">
                            <a:latin typeface="Cambria Math" panose="02040503050406030204" pitchFamily="18" charset="0"/>
                          </a:rPr>
                          <m:t>𝒓</m:t>
                        </m:r>
                      </m:e>
                    </m:acc>
                    <m:d>
                      <m:dPr>
                        <m:ctrlPr>
                          <a:rPr lang="en-US" altLang="zh-CN" b="0" i="1" dirty="0" smtClean="0">
                            <a:latin typeface="Cambria Math" panose="02040503050406030204" pitchFamily="18" charset="0"/>
                          </a:rPr>
                        </m:ctrlPr>
                      </m:dPr>
                      <m:e>
                        <m:r>
                          <a:rPr lang="en-US" altLang="zh-CN" b="0" i="1" dirty="0" smtClean="0">
                            <a:latin typeface="Cambria Math" panose="02040503050406030204" pitchFamily="18" charset="0"/>
                          </a:rPr>
                          <m:t>𝑠</m:t>
                        </m:r>
                      </m:e>
                    </m:d>
                    <m:r>
                      <a:rPr lang="en-US" altLang="zh-CN" b="0" i="1" dirty="0" smtClean="0">
                        <a:latin typeface="Cambria Math" panose="02040503050406030204" pitchFamily="18" charset="0"/>
                      </a:rPr>
                      <m:t>=</m:t>
                    </m:r>
                    <m:d>
                      <m:dPr>
                        <m:ctrlPr>
                          <a:rPr lang="en-US" altLang="zh-CN" b="0" i="1" dirty="0" smtClean="0">
                            <a:latin typeface="Cambria Math" panose="02040503050406030204" pitchFamily="18" charset="0"/>
                          </a:rPr>
                        </m:ctrlPr>
                      </m:dPr>
                      <m:e>
                        <m:r>
                          <a:rPr lang="en-US" altLang="zh-CN" b="0" i="1" dirty="0" smtClean="0">
                            <a:latin typeface="Cambria Math" panose="02040503050406030204" pitchFamily="18" charset="0"/>
                          </a:rPr>
                          <m:t>𝑠</m:t>
                        </m:r>
                        <m:r>
                          <a:rPr lang="en-US" altLang="zh-CN" b="0" i="1" dirty="0" smtClean="0">
                            <a:latin typeface="Cambria Math" panose="02040503050406030204" pitchFamily="18" charset="0"/>
                          </a:rPr>
                          <m:t>,</m:t>
                        </m:r>
                        <m:f>
                          <m:fPr>
                            <m:ctrlPr>
                              <a:rPr lang="en-US" altLang="zh-CN" b="0" i="1" dirty="0" smtClean="0">
                                <a:latin typeface="Cambria Math" panose="02040503050406030204" pitchFamily="18" charset="0"/>
                              </a:rPr>
                            </m:ctrlPr>
                          </m:fPr>
                          <m:num>
                            <m:r>
                              <a:rPr lang="en-US" altLang="zh-CN" b="0" i="1" dirty="0" smtClean="0">
                                <a:latin typeface="Cambria Math" panose="02040503050406030204" pitchFamily="18" charset="0"/>
                              </a:rPr>
                              <m:t>𝜅</m:t>
                            </m:r>
                            <m:d>
                              <m:dPr>
                                <m:ctrlPr>
                                  <a:rPr lang="en-US" altLang="zh-CN" b="0" i="1" dirty="0" smtClean="0">
                                    <a:latin typeface="Cambria Math" panose="02040503050406030204" pitchFamily="18" charset="0"/>
                                  </a:rPr>
                                </m:ctrlPr>
                              </m:dPr>
                              <m:e>
                                <m:r>
                                  <a:rPr lang="en-US" altLang="zh-CN" b="0" i="1" dirty="0" smtClean="0">
                                    <a:latin typeface="Cambria Math" panose="02040503050406030204" pitchFamily="18" charset="0"/>
                                  </a:rPr>
                                  <m:t>0</m:t>
                                </m:r>
                              </m:e>
                            </m:d>
                          </m:num>
                          <m:den>
                            <m:r>
                              <a:rPr lang="en-US" altLang="zh-CN" b="0" i="1" dirty="0" smtClean="0">
                                <a:latin typeface="Cambria Math" panose="02040503050406030204" pitchFamily="18" charset="0"/>
                              </a:rPr>
                              <m:t>2</m:t>
                            </m:r>
                          </m:den>
                        </m:f>
                        <m:sSup>
                          <m:sSupPr>
                            <m:ctrlPr>
                              <a:rPr lang="en-US" altLang="zh-CN" b="0" i="1" dirty="0" smtClean="0">
                                <a:latin typeface="Cambria Math" panose="02040503050406030204" pitchFamily="18" charset="0"/>
                              </a:rPr>
                            </m:ctrlPr>
                          </m:sSupPr>
                          <m:e>
                            <m:r>
                              <a:rPr lang="en-US" altLang="zh-CN" b="0" i="1" dirty="0" smtClean="0">
                                <a:latin typeface="Cambria Math" panose="02040503050406030204" pitchFamily="18" charset="0"/>
                              </a:rPr>
                              <m:t>𝑠</m:t>
                            </m:r>
                          </m:e>
                          <m:sup>
                            <m:r>
                              <a:rPr lang="en-US" altLang="zh-CN" b="0" i="1" dirty="0" smtClean="0">
                                <a:latin typeface="Cambria Math" panose="02040503050406030204" pitchFamily="18" charset="0"/>
                              </a:rPr>
                              <m:t>2</m:t>
                            </m:r>
                          </m:sup>
                        </m:sSup>
                        <m:r>
                          <a:rPr lang="en-US" altLang="zh-CN" b="0" i="1" dirty="0" smtClean="0">
                            <a:latin typeface="Cambria Math" panose="02040503050406030204" pitchFamily="18" charset="0"/>
                          </a:rPr>
                          <m:t>,</m:t>
                        </m:r>
                        <m:f>
                          <m:fPr>
                            <m:ctrlPr>
                              <a:rPr lang="en-US" altLang="zh-CN" b="0" i="1" dirty="0" smtClean="0">
                                <a:latin typeface="Cambria Math" panose="02040503050406030204" pitchFamily="18" charset="0"/>
                              </a:rPr>
                            </m:ctrlPr>
                          </m:fPr>
                          <m:num>
                            <m:r>
                              <a:rPr lang="en-US" altLang="zh-CN" b="0" i="1" dirty="0" smtClean="0">
                                <a:latin typeface="Cambria Math" panose="02040503050406030204" pitchFamily="18" charset="0"/>
                              </a:rPr>
                              <m:t>𝜅</m:t>
                            </m:r>
                            <m:d>
                              <m:dPr>
                                <m:ctrlPr>
                                  <a:rPr lang="en-US" altLang="zh-CN" b="0" i="1" dirty="0" smtClean="0">
                                    <a:latin typeface="Cambria Math" panose="02040503050406030204" pitchFamily="18" charset="0"/>
                                  </a:rPr>
                                </m:ctrlPr>
                              </m:dPr>
                              <m:e>
                                <m:r>
                                  <a:rPr lang="en-US" altLang="zh-CN" b="0" i="1" dirty="0" smtClean="0">
                                    <a:latin typeface="Cambria Math" panose="02040503050406030204" pitchFamily="18" charset="0"/>
                                  </a:rPr>
                                  <m:t>0</m:t>
                                </m:r>
                              </m:e>
                            </m:d>
                            <m:r>
                              <a:rPr lang="en-US" altLang="zh-CN" b="0" i="1" dirty="0" smtClean="0">
                                <a:latin typeface="Cambria Math" panose="02040503050406030204" pitchFamily="18" charset="0"/>
                              </a:rPr>
                              <m:t>𝜏</m:t>
                            </m:r>
                            <m:d>
                              <m:dPr>
                                <m:ctrlPr>
                                  <a:rPr lang="en-US" altLang="zh-CN" b="0" i="1" dirty="0" smtClean="0">
                                    <a:latin typeface="Cambria Math" panose="02040503050406030204" pitchFamily="18" charset="0"/>
                                  </a:rPr>
                                </m:ctrlPr>
                              </m:dPr>
                              <m:e>
                                <m:r>
                                  <a:rPr lang="en-US" altLang="zh-CN" b="0" i="1" dirty="0" smtClean="0">
                                    <a:latin typeface="Cambria Math" panose="02040503050406030204" pitchFamily="18" charset="0"/>
                                  </a:rPr>
                                  <m:t>0</m:t>
                                </m:r>
                              </m:e>
                            </m:d>
                          </m:num>
                          <m:den>
                            <m:r>
                              <a:rPr lang="en-US" altLang="zh-CN" b="0" i="1" dirty="0" smtClean="0">
                                <a:latin typeface="Cambria Math" panose="02040503050406030204" pitchFamily="18" charset="0"/>
                              </a:rPr>
                              <m:t>6</m:t>
                            </m:r>
                          </m:den>
                        </m:f>
                        <m:sSup>
                          <m:sSupPr>
                            <m:ctrlPr>
                              <a:rPr lang="en-US" altLang="zh-CN" b="0" i="1" dirty="0" smtClean="0">
                                <a:latin typeface="Cambria Math" panose="02040503050406030204" pitchFamily="18" charset="0"/>
                              </a:rPr>
                            </m:ctrlPr>
                          </m:sSupPr>
                          <m:e>
                            <m:r>
                              <a:rPr lang="en-US" altLang="zh-CN" b="0" i="1" dirty="0" smtClean="0">
                                <a:latin typeface="Cambria Math" panose="02040503050406030204" pitchFamily="18" charset="0"/>
                              </a:rPr>
                              <m:t>𝑠</m:t>
                            </m:r>
                          </m:e>
                          <m:sup>
                            <m:r>
                              <a:rPr lang="en-US" altLang="zh-CN" b="0" i="1" dirty="0" smtClean="0">
                                <a:latin typeface="Cambria Math" panose="02040503050406030204" pitchFamily="18" charset="0"/>
                              </a:rPr>
                              <m:t>3</m:t>
                            </m:r>
                          </m:sup>
                        </m:sSup>
                      </m:e>
                    </m:d>
                  </m:oMath>
                </a14:m>
                <a:endParaRPr lang="en-US" altLang="zh-CN" dirty="0"/>
              </a:p>
              <a:p>
                <a:pPr lvl="2"/>
                <a:r>
                  <a:rPr lang="zh-CN" altLang="en-US" dirty="0"/>
                  <a:t>后者与前者在原点处有相同的曲率、挠率和 </a:t>
                </a:r>
                <a:r>
                  <a:rPr lang="en-US" altLang="zh-CN" dirty="0" err="1"/>
                  <a:t>Frenet</a:t>
                </a:r>
                <a:r>
                  <a:rPr lang="en-US" altLang="zh-CN" dirty="0"/>
                  <a:t> </a:t>
                </a:r>
                <a:r>
                  <a:rPr lang="zh-CN" altLang="en-US" dirty="0"/>
                  <a:t>标架</a:t>
                </a:r>
                <a:endParaRPr lang="en-US" altLang="zh-CN" dirty="0"/>
              </a:p>
              <a:p>
                <a:pPr lvl="1"/>
                <a:r>
                  <a:rPr lang="zh-CN" altLang="en-US" dirty="0"/>
                  <a:t>相切</a:t>
                </a:r>
                <a:endParaRPr lang="en-US" altLang="zh-CN" dirty="0"/>
              </a:p>
              <a:p>
                <a:pPr lvl="2"/>
                <a:r>
                  <a:rPr lang="zh-CN" altLang="en-US" dirty="0"/>
                  <a:t>相切是有阶数的。设曲线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𝐶</m:t>
                        </m:r>
                      </m:e>
                      <m:sub>
                        <m:r>
                          <a:rPr lang="en-US" altLang="zh-CN" b="0" i="1" smtClean="0">
                            <a:latin typeface="Cambria Math" panose="02040503050406030204" pitchFamily="18" charset="0"/>
                          </a:rPr>
                          <m:t>1</m:t>
                        </m:r>
                      </m:sub>
                    </m:sSub>
                  </m:oMath>
                </a14:m>
                <a:r>
                  <a:rPr lang="zh-CN" altLang="en-US" dirty="0"/>
                  <a:t> 和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𝐶</m:t>
                        </m:r>
                      </m:e>
                      <m:sub>
                        <m:r>
                          <a:rPr lang="en-US" altLang="zh-CN" b="0" i="1" smtClean="0">
                            <a:latin typeface="Cambria Math" panose="02040503050406030204" pitchFamily="18" charset="0"/>
                          </a:rPr>
                          <m:t>2</m:t>
                        </m:r>
                      </m:sub>
                    </m:sSub>
                  </m:oMath>
                </a14:m>
                <a:r>
                  <a:rPr lang="zh-CN" altLang="en-US" dirty="0"/>
                  <a:t> 相交于点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𝑝</m:t>
                        </m:r>
                      </m:e>
                      <m:sub>
                        <m:r>
                          <a:rPr lang="en-US" altLang="zh-CN" b="0" i="1" smtClean="0">
                            <a:latin typeface="Cambria Math" panose="02040503050406030204" pitchFamily="18" charset="0"/>
                          </a:rPr>
                          <m:t>0</m:t>
                        </m:r>
                      </m:sub>
                    </m:sSub>
                  </m:oMath>
                </a14:m>
                <a:r>
                  <a:rPr lang="zh-CN" altLang="en-US" dirty="0"/>
                  <a:t>，在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𝐶</m:t>
                        </m:r>
                      </m:e>
                      <m:sub>
                        <m:r>
                          <a:rPr lang="en-US" altLang="zh-CN" b="0" i="1" smtClean="0">
                            <a:latin typeface="Cambria Math" panose="02040503050406030204" pitchFamily="18" charset="0"/>
                          </a:rPr>
                          <m:t>1</m:t>
                        </m:r>
                      </m:sub>
                    </m:sSub>
                  </m:oMath>
                </a14:m>
                <a:r>
                  <a:rPr lang="zh-CN" altLang="en-US" dirty="0"/>
                  <a:t> 上有点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𝑝</m:t>
                        </m:r>
                      </m:e>
                      <m:sub>
                        <m:r>
                          <a:rPr lang="en-US" altLang="zh-CN" b="0" i="1" smtClean="0">
                            <a:latin typeface="Cambria Math" panose="02040503050406030204" pitchFamily="18" charset="0"/>
                          </a:rPr>
                          <m:t>1</m:t>
                        </m:r>
                      </m:sub>
                    </m:sSub>
                  </m:oMath>
                </a14:m>
                <a:r>
                  <a:rPr lang="zh-CN" altLang="en-US" dirty="0"/>
                  <a:t>，在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𝐶</m:t>
                        </m:r>
                      </m:e>
                      <m:sub>
                        <m:r>
                          <a:rPr lang="en-US" altLang="zh-CN" b="0" i="1" smtClean="0">
                            <a:latin typeface="Cambria Math" panose="02040503050406030204" pitchFamily="18" charset="0"/>
                          </a:rPr>
                          <m:t>2</m:t>
                        </m:r>
                      </m:sub>
                    </m:sSub>
                  </m:oMath>
                </a14:m>
                <a:r>
                  <a:rPr lang="zh-CN" altLang="en-US" dirty="0"/>
                  <a:t> 上有点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𝑝</m:t>
                        </m:r>
                      </m:e>
                      <m:sub>
                        <m:r>
                          <a:rPr lang="en-US" altLang="zh-CN" b="0" i="1" smtClean="0">
                            <a:latin typeface="Cambria Math" panose="02040503050406030204" pitchFamily="18" charset="0"/>
                          </a:rPr>
                          <m:t>2</m:t>
                        </m:r>
                      </m:sub>
                    </m:sSub>
                  </m:oMath>
                </a14:m>
                <a:endParaRPr lang="en-US" altLang="zh-CN" dirty="0"/>
              </a:p>
              <a:p>
                <a:pPr lvl="2"/>
                <a:r>
                  <a:rPr lang="zh-CN" altLang="en-US" dirty="0"/>
                  <a:t>当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𝑝</m:t>
                        </m:r>
                      </m:e>
                      <m:sub>
                        <m:r>
                          <a:rPr lang="en-US" altLang="zh-CN" b="0" i="1" smtClean="0">
                            <a:latin typeface="Cambria Math" panose="02040503050406030204" pitchFamily="18" charset="0"/>
                          </a:rPr>
                          <m:t>0</m:t>
                        </m:r>
                      </m:sub>
                    </m:sSub>
                  </m:oMath>
                </a14:m>
                <a:r>
                  <a:rPr lang="zh-CN" altLang="en-US" dirty="0"/>
                  <a:t> 与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𝑝</m:t>
                        </m:r>
                      </m:e>
                      <m:sub>
                        <m:r>
                          <a:rPr lang="en-US" altLang="zh-CN" b="0" i="1" smtClean="0">
                            <a:latin typeface="Cambria Math" panose="02040503050406030204" pitchFamily="18" charset="0"/>
                          </a:rPr>
                          <m:t>1</m:t>
                        </m:r>
                      </m:sub>
                    </m:sSub>
                  </m:oMath>
                </a14:m>
                <a:r>
                  <a:rPr lang="zh-CN" altLang="en-US" dirty="0"/>
                  <a:t> 之间的弧长和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𝑝</m:t>
                        </m:r>
                      </m:e>
                      <m:sub>
                        <m:r>
                          <a:rPr lang="en-US" altLang="zh-CN" b="0" i="1" smtClean="0">
                            <a:latin typeface="Cambria Math" panose="02040503050406030204" pitchFamily="18" charset="0"/>
                          </a:rPr>
                          <m:t>0</m:t>
                        </m:r>
                      </m:sub>
                    </m:sSub>
                  </m:oMath>
                </a14:m>
                <a:r>
                  <a:rPr lang="zh-CN" altLang="en-US" dirty="0"/>
                  <a:t> 与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𝑝</m:t>
                        </m:r>
                      </m:e>
                      <m:sub>
                        <m:r>
                          <a:rPr lang="en-US" altLang="zh-CN" b="0" i="1" smtClean="0">
                            <a:latin typeface="Cambria Math" panose="02040503050406030204" pitchFamily="18" charset="0"/>
                          </a:rPr>
                          <m:t>2</m:t>
                        </m:r>
                      </m:sub>
                    </m:sSub>
                  </m:oMath>
                </a14:m>
                <a:r>
                  <a:rPr lang="zh-CN" altLang="en-US" dirty="0"/>
                  <a:t> 之间的弧长相等时，</a:t>
                </a:r>
                <a14:m>
                  <m:oMath xmlns:m="http://schemas.openxmlformats.org/officeDocument/2006/math">
                    <m:r>
                      <a:rPr lang="en-US" altLang="zh-CN" b="0" i="1" smtClean="0">
                        <a:latin typeface="Cambria Math" panose="02040503050406030204" pitchFamily="18" charset="0"/>
                      </a:rPr>
                      <m:t>𝑛</m:t>
                    </m:r>
                  </m:oMath>
                </a14:m>
                <a:r>
                  <a:rPr lang="en-US" altLang="zh-CN" dirty="0"/>
                  <a:t> </a:t>
                </a:r>
                <a:r>
                  <a:rPr lang="zh-CN" altLang="en-US" dirty="0"/>
                  <a:t>阶切触定义为</a:t>
                </a:r>
                <a:endParaRPr lang="en-US" altLang="zh-CN" dirty="0"/>
              </a:p>
              <a:p>
                <a:pPr lvl="3"/>
                <a14:m>
                  <m:oMath xmlns:m="http://schemas.openxmlformats.org/officeDocument/2006/math">
                    <m:func>
                      <m:funcPr>
                        <m:ctrlPr>
                          <a:rPr lang="en-US" altLang="zh-CN" b="0" i="1" smtClean="0">
                            <a:latin typeface="Cambria Math" panose="02040503050406030204" pitchFamily="18" charset="0"/>
                          </a:rPr>
                        </m:ctrlPr>
                      </m:funcPr>
                      <m:fName>
                        <m:limLow>
                          <m:limLowPr>
                            <m:ctrlPr>
                              <a:rPr lang="en-US" altLang="zh-CN" b="0" i="1" smtClean="0">
                                <a:latin typeface="Cambria Math" panose="02040503050406030204" pitchFamily="18" charset="0"/>
                              </a:rPr>
                            </m:ctrlPr>
                          </m:limLowPr>
                          <m:e>
                            <m:r>
                              <m:rPr>
                                <m:sty m:val="p"/>
                              </m:rPr>
                              <a:rPr lang="en-US" altLang="zh-CN" b="0" i="0" smtClean="0">
                                <a:latin typeface="Cambria Math" panose="02040503050406030204" pitchFamily="18" charset="0"/>
                              </a:rPr>
                              <m:t>lim</m:t>
                            </m:r>
                          </m:e>
                          <m:lim>
                            <m:r>
                              <m:rPr>
                                <m:sty m:val="p"/>
                              </m:rPr>
                              <a:rPr lang="en-US" altLang="zh-CN" b="0" i="0" smtClean="0">
                                <a:latin typeface="Cambria Math" panose="02040503050406030204" pitchFamily="18" charset="0"/>
                              </a:rPr>
                              <m:t>Δ</m:t>
                            </m:r>
                            <m:r>
                              <a:rPr lang="en-US" altLang="zh-CN" b="0" i="1" smtClean="0">
                                <a:latin typeface="Cambria Math" panose="02040503050406030204" pitchFamily="18" charset="0"/>
                              </a:rPr>
                              <m:t>𝑠</m:t>
                            </m:r>
                            <m:r>
                              <a:rPr lang="en-US" altLang="zh-CN" b="0" i="1" smtClean="0">
                                <a:latin typeface="Cambria Math" panose="02040503050406030204" pitchFamily="18" charset="0"/>
                              </a:rPr>
                              <m:t>→0</m:t>
                            </m:r>
                          </m:lim>
                        </m:limLow>
                      </m:fName>
                      <m:e>
                        <m:f>
                          <m:fPr>
                            <m:ctrlPr>
                              <a:rPr lang="en-US" altLang="zh-CN" b="0" i="1" smtClean="0">
                                <a:latin typeface="Cambria Math" panose="02040503050406030204" pitchFamily="18" charset="0"/>
                              </a:rPr>
                            </m:ctrlPr>
                          </m:fPr>
                          <m:num>
                            <m:d>
                              <m:dPr>
                                <m:begChr m:val="|"/>
                                <m:endChr m:val="|"/>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𝑝</m:t>
                                    </m:r>
                                  </m:e>
                                  <m:sub>
                                    <m:r>
                                      <a:rPr lang="en-US" altLang="zh-CN" b="0" i="1" smtClean="0">
                                        <a:latin typeface="Cambria Math" panose="02040503050406030204" pitchFamily="18" charset="0"/>
                                      </a:rPr>
                                      <m:t>1</m:t>
                                    </m:r>
                                  </m:sub>
                                </m:sSub>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𝑝</m:t>
                                    </m:r>
                                  </m:e>
                                  <m:sub>
                                    <m:r>
                                      <a:rPr lang="en-US" altLang="zh-CN" b="0" i="1" smtClean="0">
                                        <a:latin typeface="Cambria Math" panose="02040503050406030204" pitchFamily="18" charset="0"/>
                                      </a:rPr>
                                      <m:t>2</m:t>
                                    </m:r>
                                  </m:sub>
                                </m:sSub>
                              </m:e>
                            </m:d>
                          </m:num>
                          <m:den>
                            <m:sSup>
                              <m:sSupPr>
                                <m:ctrlPr>
                                  <a:rPr lang="en-US" altLang="zh-CN" b="0" i="1" smtClean="0">
                                    <a:latin typeface="Cambria Math" panose="02040503050406030204" pitchFamily="18" charset="0"/>
                                  </a:rPr>
                                </m:ctrlPr>
                              </m:sSupPr>
                              <m:e>
                                <m:d>
                                  <m:dPr>
                                    <m:ctrlPr>
                                      <a:rPr lang="en-US" altLang="zh-CN" b="0" i="1" smtClean="0">
                                        <a:latin typeface="Cambria Math" panose="02040503050406030204" pitchFamily="18" charset="0"/>
                                      </a:rPr>
                                    </m:ctrlPr>
                                  </m:dPr>
                                  <m:e>
                                    <m:r>
                                      <m:rPr>
                                        <m:sty m:val="p"/>
                                      </m:rPr>
                                      <a:rPr lang="en-US" altLang="zh-CN" b="0" i="0" smtClean="0">
                                        <a:latin typeface="Cambria Math" panose="02040503050406030204" pitchFamily="18" charset="0"/>
                                      </a:rPr>
                                      <m:t>Δ</m:t>
                                    </m:r>
                                    <m:r>
                                      <a:rPr lang="en-US" altLang="zh-CN" b="0" i="1" smtClean="0">
                                        <a:latin typeface="Cambria Math" panose="02040503050406030204" pitchFamily="18" charset="0"/>
                                      </a:rPr>
                                      <m:t>𝑠</m:t>
                                    </m:r>
                                  </m:e>
                                </m:d>
                              </m:e>
                              <m:sup>
                                <m:r>
                                  <a:rPr lang="en-US" altLang="zh-CN" b="0" i="1" smtClean="0">
                                    <a:latin typeface="Cambria Math" panose="02040503050406030204" pitchFamily="18" charset="0"/>
                                  </a:rPr>
                                  <m:t>𝑘</m:t>
                                </m:r>
                              </m:sup>
                            </m:sSup>
                          </m:den>
                        </m:f>
                        <m:r>
                          <a:rPr lang="en-US" altLang="zh-CN" b="0" i="1" smtClean="0">
                            <a:latin typeface="Cambria Math" panose="02040503050406030204" pitchFamily="18" charset="0"/>
                          </a:rPr>
                          <m:t>=0</m:t>
                        </m:r>
                      </m:e>
                    </m:func>
                  </m:oMath>
                </a14:m>
                <a:r>
                  <a:rPr lang="en-US" altLang="zh-CN" dirty="0"/>
                  <a:t> (</a:t>
                </a:r>
                <a14:m>
                  <m:oMath xmlns:m="http://schemas.openxmlformats.org/officeDocument/2006/math">
                    <m:r>
                      <a:rPr lang="en-US" altLang="zh-CN" b="0" i="1" dirty="0" smtClean="0">
                        <a:latin typeface="Cambria Math" panose="02040503050406030204" pitchFamily="18" charset="0"/>
                      </a:rPr>
                      <m:t>1≤</m:t>
                    </m:r>
                    <m:r>
                      <a:rPr lang="en-US" altLang="zh-CN" b="0" i="1" dirty="0" smtClean="0">
                        <a:latin typeface="Cambria Math" panose="02040503050406030204" pitchFamily="18" charset="0"/>
                      </a:rPr>
                      <m:t>𝑘</m:t>
                    </m:r>
                    <m:r>
                      <a:rPr lang="en-US" altLang="zh-CN" b="0" i="1" dirty="0" smtClean="0">
                        <a:latin typeface="Cambria Math" panose="02040503050406030204" pitchFamily="18" charset="0"/>
                      </a:rPr>
                      <m:t>≤</m:t>
                    </m:r>
                    <m:r>
                      <a:rPr lang="en-US" altLang="zh-CN" b="0" i="1" dirty="0" smtClean="0">
                        <a:latin typeface="Cambria Math" panose="02040503050406030204" pitchFamily="18" charset="0"/>
                      </a:rPr>
                      <m:t>𝑛</m:t>
                    </m:r>
                  </m:oMath>
                </a14:m>
                <a:r>
                  <a:rPr lang="en-US" altLang="zh-CN" dirty="0"/>
                  <a:t>);   </a:t>
                </a:r>
                <a14:m>
                  <m:oMath xmlns:m="http://schemas.openxmlformats.org/officeDocument/2006/math">
                    <m:func>
                      <m:funcPr>
                        <m:ctrlPr>
                          <a:rPr lang="en-US" altLang="zh-CN" i="1">
                            <a:latin typeface="Cambria Math" panose="02040503050406030204" pitchFamily="18" charset="0"/>
                          </a:rPr>
                        </m:ctrlPr>
                      </m:funcPr>
                      <m:fName>
                        <m:limLow>
                          <m:limLowPr>
                            <m:ctrlPr>
                              <a:rPr lang="en-US" altLang="zh-CN" i="1">
                                <a:latin typeface="Cambria Math" panose="02040503050406030204" pitchFamily="18" charset="0"/>
                              </a:rPr>
                            </m:ctrlPr>
                          </m:limLowPr>
                          <m:e>
                            <m:r>
                              <m:rPr>
                                <m:sty m:val="p"/>
                              </m:rPr>
                              <a:rPr lang="en-US" altLang="zh-CN">
                                <a:latin typeface="Cambria Math" panose="02040503050406030204" pitchFamily="18" charset="0"/>
                              </a:rPr>
                              <m:t>lim</m:t>
                            </m:r>
                          </m:e>
                          <m:lim>
                            <m:r>
                              <m:rPr>
                                <m:sty m:val="p"/>
                              </m:rPr>
                              <a:rPr lang="en-US" altLang="zh-CN">
                                <a:latin typeface="Cambria Math" panose="02040503050406030204" pitchFamily="18" charset="0"/>
                              </a:rPr>
                              <m:t>Δ</m:t>
                            </m:r>
                            <m:r>
                              <a:rPr lang="en-US" altLang="zh-CN" i="1">
                                <a:latin typeface="Cambria Math" panose="02040503050406030204" pitchFamily="18" charset="0"/>
                              </a:rPr>
                              <m:t>𝑠</m:t>
                            </m:r>
                            <m:r>
                              <a:rPr lang="en-US" altLang="zh-CN" i="1">
                                <a:latin typeface="Cambria Math" panose="02040503050406030204" pitchFamily="18" charset="0"/>
                              </a:rPr>
                              <m:t>→0</m:t>
                            </m:r>
                          </m:lim>
                        </m:limLow>
                      </m:fName>
                      <m:e>
                        <m:f>
                          <m:fPr>
                            <m:ctrlPr>
                              <a:rPr lang="en-US" altLang="zh-CN" i="1">
                                <a:latin typeface="Cambria Math" panose="02040503050406030204" pitchFamily="18" charset="0"/>
                              </a:rPr>
                            </m:ctrlPr>
                          </m:fPr>
                          <m:num>
                            <m:d>
                              <m:dPr>
                                <m:begChr m:val="|"/>
                                <m:endChr m:val="|"/>
                                <m:ctrlPr>
                                  <a:rPr lang="en-US" altLang="zh-CN" i="1">
                                    <a:latin typeface="Cambria Math" panose="02040503050406030204" pitchFamily="18" charset="0"/>
                                  </a:rPr>
                                </m:ctrlPr>
                              </m:dPr>
                              <m:e>
                                <m:sSub>
                                  <m:sSubPr>
                                    <m:ctrlPr>
                                      <a:rPr lang="en-US" altLang="zh-CN" i="1">
                                        <a:latin typeface="Cambria Math" panose="02040503050406030204" pitchFamily="18" charset="0"/>
                                      </a:rPr>
                                    </m:ctrlPr>
                                  </m:sSubPr>
                                  <m:e>
                                    <m:r>
                                      <a:rPr lang="en-US" altLang="zh-CN" i="1">
                                        <a:latin typeface="Cambria Math" panose="02040503050406030204" pitchFamily="18" charset="0"/>
                                      </a:rPr>
                                      <m:t>𝑝</m:t>
                                    </m:r>
                                  </m:e>
                                  <m:sub>
                                    <m:r>
                                      <a:rPr lang="en-US" altLang="zh-CN" i="1">
                                        <a:latin typeface="Cambria Math" panose="02040503050406030204" pitchFamily="18" charset="0"/>
                                      </a:rPr>
                                      <m:t>1</m:t>
                                    </m:r>
                                  </m:sub>
                                </m:sSub>
                                <m:sSub>
                                  <m:sSubPr>
                                    <m:ctrlPr>
                                      <a:rPr lang="en-US" altLang="zh-CN" i="1">
                                        <a:latin typeface="Cambria Math" panose="02040503050406030204" pitchFamily="18" charset="0"/>
                                      </a:rPr>
                                    </m:ctrlPr>
                                  </m:sSubPr>
                                  <m:e>
                                    <m:r>
                                      <a:rPr lang="en-US" altLang="zh-CN" i="1">
                                        <a:latin typeface="Cambria Math" panose="02040503050406030204" pitchFamily="18" charset="0"/>
                                      </a:rPr>
                                      <m:t>𝑝</m:t>
                                    </m:r>
                                  </m:e>
                                  <m:sub>
                                    <m:r>
                                      <a:rPr lang="en-US" altLang="zh-CN" i="1">
                                        <a:latin typeface="Cambria Math" panose="02040503050406030204" pitchFamily="18" charset="0"/>
                                      </a:rPr>
                                      <m:t>2</m:t>
                                    </m:r>
                                  </m:sub>
                                </m:sSub>
                              </m:e>
                            </m:d>
                          </m:num>
                          <m:den>
                            <m:sSup>
                              <m:sSupPr>
                                <m:ctrlPr>
                                  <a:rPr lang="en-US" altLang="zh-CN" i="1">
                                    <a:latin typeface="Cambria Math" panose="02040503050406030204" pitchFamily="18" charset="0"/>
                                  </a:rPr>
                                </m:ctrlPr>
                              </m:sSupPr>
                              <m:e>
                                <m:d>
                                  <m:dPr>
                                    <m:ctrlPr>
                                      <a:rPr lang="en-US" altLang="zh-CN" i="1">
                                        <a:latin typeface="Cambria Math" panose="02040503050406030204" pitchFamily="18" charset="0"/>
                                      </a:rPr>
                                    </m:ctrlPr>
                                  </m:dPr>
                                  <m:e>
                                    <m:r>
                                      <m:rPr>
                                        <m:sty m:val="p"/>
                                      </m:rPr>
                                      <a:rPr lang="en-US" altLang="zh-CN">
                                        <a:latin typeface="Cambria Math" panose="02040503050406030204" pitchFamily="18" charset="0"/>
                                      </a:rPr>
                                      <m:t>Δ</m:t>
                                    </m:r>
                                    <m:r>
                                      <a:rPr lang="en-US" altLang="zh-CN" i="1">
                                        <a:latin typeface="Cambria Math" panose="02040503050406030204" pitchFamily="18" charset="0"/>
                                      </a:rPr>
                                      <m:t>𝑠</m:t>
                                    </m:r>
                                  </m:e>
                                </m:d>
                              </m:e>
                              <m:sup>
                                <m:r>
                                  <a:rPr lang="en-US" altLang="zh-CN" b="0" i="1" smtClean="0">
                                    <a:latin typeface="Cambria Math" panose="02040503050406030204" pitchFamily="18" charset="0"/>
                                  </a:rPr>
                                  <m:t>𝑛</m:t>
                                </m:r>
                                <m:r>
                                  <a:rPr lang="en-US" altLang="zh-CN" b="0" i="1" smtClean="0">
                                    <a:latin typeface="Cambria Math" panose="02040503050406030204" pitchFamily="18" charset="0"/>
                                  </a:rPr>
                                  <m:t>+1</m:t>
                                </m:r>
                              </m:sup>
                            </m:sSup>
                          </m:den>
                        </m:f>
                        <m:r>
                          <a:rPr lang="en-US" altLang="zh-CN" b="0" i="1" smtClean="0">
                            <a:latin typeface="Cambria Math" panose="02040503050406030204" pitchFamily="18" charset="0"/>
                          </a:rPr>
                          <m:t>≠</m:t>
                        </m:r>
                        <m:r>
                          <a:rPr lang="en-US" altLang="zh-CN" i="1">
                            <a:latin typeface="Cambria Math" panose="02040503050406030204" pitchFamily="18" charset="0"/>
                          </a:rPr>
                          <m:t>0</m:t>
                        </m:r>
                      </m:e>
                    </m:func>
                  </m:oMath>
                </a14:m>
                <a:endParaRPr lang="en-US" altLang="zh-CN" dirty="0"/>
              </a:p>
              <a:p>
                <a:pPr lvl="1"/>
                <a:r>
                  <a:rPr lang="zh-CN" altLang="en-US" dirty="0"/>
                  <a:t>曲率圆</a:t>
                </a:r>
                <a:endParaRPr lang="en-US" altLang="zh-CN" dirty="0"/>
              </a:p>
              <a:p>
                <a:pPr lvl="2"/>
                <a:r>
                  <a:rPr lang="zh-CN" altLang="en-US" dirty="0"/>
                  <a:t>圆心 </a:t>
                </a:r>
                <a14:m>
                  <m:oMath xmlns:m="http://schemas.openxmlformats.org/officeDocument/2006/math">
                    <m:r>
                      <a:rPr lang="en-US" altLang="zh-CN" b="1" i="1" smtClean="0">
                        <a:latin typeface="Cambria Math" panose="02040503050406030204" pitchFamily="18" charset="0"/>
                      </a:rPr>
                      <m:t>𝒓</m:t>
                    </m:r>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𝑠</m:t>
                            </m:r>
                          </m:e>
                          <m:sub>
                            <m:r>
                              <a:rPr lang="en-US" altLang="zh-CN" b="0" i="1" smtClean="0">
                                <a:latin typeface="Cambria Math" panose="02040503050406030204" pitchFamily="18" charset="0"/>
                              </a:rPr>
                              <m:t>0</m:t>
                            </m:r>
                          </m:sub>
                        </m:sSub>
                      </m:e>
                    </m:d>
                    <m:r>
                      <a:rPr lang="en-US" altLang="zh-CN" b="0" i="1" smtClean="0">
                        <a:latin typeface="Cambria Math" panose="02040503050406030204" pitchFamily="18" charset="0"/>
                      </a:rPr>
                      <m:t>+</m:t>
                    </m:r>
                    <m:r>
                      <a:rPr lang="en-US" altLang="zh-CN" b="1" i="1" smtClean="0">
                        <a:latin typeface="Cambria Math" panose="02040503050406030204" pitchFamily="18" charset="0"/>
                      </a:rPr>
                      <m:t>𝜷</m:t>
                    </m:r>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𝑠</m:t>
                        </m:r>
                      </m:e>
                      <m:sub>
                        <m:r>
                          <a:rPr lang="en-US" altLang="zh-CN" b="0" i="1" smtClean="0">
                            <a:latin typeface="Cambria Math" panose="02040503050406030204" pitchFamily="18" charset="0"/>
                          </a:rPr>
                          <m:t>0</m:t>
                        </m:r>
                      </m:sub>
                    </m:sSub>
                    <m:r>
                      <a:rPr lang="en-US" altLang="zh-CN" b="0" i="1" smtClean="0">
                        <a:latin typeface="Cambria Math" panose="02040503050406030204" pitchFamily="18" charset="0"/>
                      </a:rPr>
                      <m:t>)/</m:t>
                    </m:r>
                    <m:r>
                      <a:rPr lang="en-US" altLang="zh-CN" b="0" i="1" smtClean="0">
                        <a:latin typeface="Cambria Math" panose="02040503050406030204" pitchFamily="18" charset="0"/>
                      </a:rPr>
                      <m:t>𝜅</m:t>
                    </m:r>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𝑠</m:t>
                            </m:r>
                          </m:e>
                          <m:sub>
                            <m:r>
                              <a:rPr lang="en-US" altLang="zh-CN" b="0" i="1" smtClean="0">
                                <a:latin typeface="Cambria Math" panose="02040503050406030204" pitchFamily="18" charset="0"/>
                              </a:rPr>
                              <m:t>0</m:t>
                            </m:r>
                          </m:sub>
                        </m:sSub>
                      </m:e>
                    </m:d>
                  </m:oMath>
                </a14:m>
                <a:r>
                  <a:rPr lang="zh-CN" altLang="en-US" dirty="0"/>
                  <a:t>，半径 </a:t>
                </a:r>
                <a14:m>
                  <m:oMath xmlns:m="http://schemas.openxmlformats.org/officeDocument/2006/math">
                    <m:r>
                      <a:rPr lang="en-US" altLang="zh-CN" b="0" i="1" smtClean="0">
                        <a:latin typeface="Cambria Math" panose="02040503050406030204" pitchFamily="18" charset="0"/>
                      </a:rPr>
                      <m:t>1/</m:t>
                    </m:r>
                    <m:r>
                      <a:rPr lang="en-US" altLang="zh-CN" b="0" i="1" smtClean="0">
                        <a:latin typeface="Cambria Math" panose="02040503050406030204" pitchFamily="18" charset="0"/>
                      </a:rPr>
                      <m:t>𝜅</m:t>
                    </m:r>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𝑠</m:t>
                            </m:r>
                          </m:e>
                          <m:sub>
                            <m:r>
                              <a:rPr lang="en-US" altLang="zh-CN" b="0" i="1" smtClean="0">
                                <a:latin typeface="Cambria Math" panose="02040503050406030204" pitchFamily="18" charset="0"/>
                              </a:rPr>
                              <m:t>0</m:t>
                            </m:r>
                          </m:sub>
                        </m:sSub>
                      </m:e>
                    </m:d>
                  </m:oMath>
                </a14:m>
                <a:r>
                  <a:rPr lang="zh-CN" altLang="en-US" dirty="0"/>
                  <a:t>，该圆周与原曲线在 </a:t>
                </a:r>
                <a14:m>
                  <m:oMath xmlns:m="http://schemas.openxmlformats.org/officeDocument/2006/math">
                    <m:r>
                      <a:rPr lang="en-US" altLang="zh-CN" b="1" i="1" smtClean="0">
                        <a:latin typeface="Cambria Math" panose="02040503050406030204" pitchFamily="18" charset="0"/>
                      </a:rPr>
                      <m:t>𝒓</m:t>
                    </m:r>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𝑠</m:t>
                        </m:r>
                      </m:e>
                      <m:sub>
                        <m:r>
                          <a:rPr lang="en-US" altLang="zh-CN" b="0" i="1" smtClean="0">
                            <a:latin typeface="Cambria Math" panose="02040503050406030204" pitchFamily="18" charset="0"/>
                          </a:rPr>
                          <m:t>0</m:t>
                        </m:r>
                      </m:sub>
                    </m:sSub>
                    <m:r>
                      <a:rPr lang="en-US" altLang="zh-CN" b="0" i="1" smtClean="0">
                        <a:latin typeface="Cambria Math" panose="02040503050406030204" pitchFamily="18" charset="0"/>
                      </a:rPr>
                      <m:t>)</m:t>
                    </m:r>
                  </m:oMath>
                </a14:m>
                <a:r>
                  <a:rPr lang="en-US" altLang="zh-CN" dirty="0"/>
                  <a:t> </a:t>
                </a:r>
                <a:r>
                  <a:rPr lang="zh-CN" altLang="en-US" dirty="0"/>
                  <a:t>处相切，密切平面和曲率重合</a:t>
                </a:r>
                <a:endParaRPr lang="en-US" altLang="zh-CN" dirty="0"/>
              </a:p>
              <a:p>
                <a:pPr lvl="2"/>
                <a:r>
                  <a:rPr lang="zh-CN" altLang="en-US" dirty="0"/>
                  <a:t>因此二者 </a:t>
                </a:r>
                <a:r>
                  <a:rPr lang="en-US" altLang="zh-CN" dirty="0"/>
                  <a:t>2 </a:t>
                </a:r>
                <a:r>
                  <a:rPr lang="zh-CN" altLang="en-US" dirty="0"/>
                  <a:t>阶以上切触，</a:t>
                </a:r>
                <a14:m>
                  <m:oMath xmlns:m="http://schemas.openxmlformats.org/officeDocument/2006/math">
                    <m:r>
                      <a:rPr lang="en-US" altLang="zh-CN" b="0" i="1" smtClean="0">
                        <a:latin typeface="Cambria Math" panose="02040503050406030204" pitchFamily="18" charset="0"/>
                      </a:rPr>
                      <m:t>1/</m:t>
                    </m:r>
                    <m:r>
                      <a:rPr lang="en-US" altLang="zh-CN" b="0" i="1" smtClean="0">
                        <a:latin typeface="Cambria Math" panose="02040503050406030204" pitchFamily="18" charset="0"/>
                      </a:rPr>
                      <m:t>𝜅</m:t>
                    </m:r>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𝑠</m:t>
                            </m:r>
                          </m:e>
                          <m:sub>
                            <m:r>
                              <a:rPr lang="en-US" altLang="zh-CN" b="0" i="1" smtClean="0">
                                <a:latin typeface="Cambria Math" panose="02040503050406030204" pitchFamily="18" charset="0"/>
                              </a:rPr>
                              <m:t>0</m:t>
                            </m:r>
                          </m:sub>
                        </m:sSub>
                      </m:e>
                    </m:d>
                  </m:oMath>
                </a14:m>
                <a:r>
                  <a:rPr lang="en-US" altLang="zh-CN" dirty="0"/>
                  <a:t> </a:t>
                </a:r>
                <a:r>
                  <a:rPr lang="zh-CN" altLang="en-US" dirty="0"/>
                  <a:t>称为曲率半径</a:t>
                </a:r>
                <a:endParaRPr lang="en-US" altLang="zh-CN" dirty="0"/>
              </a:p>
              <a:p>
                <a:pPr lvl="3"/>
                <a:endParaRPr lang="en-US" altLang="zh-CN" dirty="0"/>
              </a:p>
            </p:txBody>
          </p:sp>
        </mc:Choice>
        <mc:Fallback xmlns="">
          <p:sp>
            <p:nvSpPr>
              <p:cNvPr id="3" name="内容占位符 2">
                <a:extLst>
                  <a:ext uri="{FF2B5EF4-FFF2-40B4-BE49-F238E27FC236}">
                    <a16:creationId xmlns:a16="http://schemas.microsoft.com/office/drawing/2014/main" id="{C70F8768-1F57-FD1C-B9A6-2531000B23F2}"/>
                  </a:ext>
                </a:extLst>
              </p:cNvPr>
              <p:cNvSpPr>
                <a:spLocks noGrp="1" noRot="1" noChangeAspect="1" noMove="1" noResize="1" noEditPoints="1" noAdjustHandles="1" noChangeArrowheads="1" noChangeShapeType="1" noTextEdit="1"/>
              </p:cNvSpPr>
              <p:nvPr>
                <p:ph idx="1"/>
              </p:nvPr>
            </p:nvSpPr>
            <p:spPr>
              <a:blipFill>
                <a:blip r:embed="rId2"/>
                <a:stretch>
                  <a:fillRect l="-812" t="-791"/>
                </a:stretch>
              </a:blipFill>
            </p:spPr>
            <p:txBody>
              <a:bodyPr/>
              <a:lstStyle/>
              <a:p>
                <a:r>
                  <a:rPr lang="zh-CN" altLang="en-US">
                    <a:noFill/>
                  </a:rPr>
                  <a:t> </a:t>
                </a:r>
              </a:p>
            </p:txBody>
          </p:sp>
        </mc:Fallback>
      </mc:AlternateContent>
      <p:sp>
        <p:nvSpPr>
          <p:cNvPr id="4" name="日期占位符 3">
            <a:extLst>
              <a:ext uri="{FF2B5EF4-FFF2-40B4-BE49-F238E27FC236}">
                <a16:creationId xmlns:a16="http://schemas.microsoft.com/office/drawing/2014/main" id="{85021426-9F9B-20AE-0783-59413C32D7F0}"/>
              </a:ext>
            </a:extLst>
          </p:cNvPr>
          <p:cNvSpPr>
            <a:spLocks noGrp="1"/>
          </p:cNvSpPr>
          <p:nvPr>
            <p:ph type="dt" sz="half" idx="10"/>
          </p:nvPr>
        </p:nvSpPr>
        <p:spPr/>
        <p:txBody>
          <a:bodyPr/>
          <a:lstStyle/>
          <a:p>
            <a:r>
              <a:rPr lang="en-US" altLang="zh-CN"/>
              <a:t>2024/5/27</a:t>
            </a:r>
            <a:endParaRPr lang="zh-CN" altLang="en-US"/>
          </a:p>
        </p:txBody>
      </p:sp>
      <p:sp>
        <p:nvSpPr>
          <p:cNvPr id="5" name="页脚占位符 4">
            <a:extLst>
              <a:ext uri="{FF2B5EF4-FFF2-40B4-BE49-F238E27FC236}">
                <a16:creationId xmlns:a16="http://schemas.microsoft.com/office/drawing/2014/main" id="{ACC8E625-5BE5-1534-4840-210980AAA519}"/>
              </a:ext>
            </a:extLst>
          </p:cNvPr>
          <p:cNvSpPr>
            <a:spLocks noGrp="1"/>
          </p:cNvSpPr>
          <p:nvPr>
            <p:ph type="ftr" sz="quarter" idx="11"/>
          </p:nvPr>
        </p:nvSpPr>
        <p:spPr/>
        <p:txBody>
          <a:bodyPr/>
          <a:lstStyle/>
          <a:p>
            <a:r>
              <a:rPr lang="en-US" altLang="zh-CN"/>
              <a:t>Classical Differential Geometry</a:t>
            </a:r>
            <a:endParaRPr lang="zh-CN" altLang="en-US"/>
          </a:p>
        </p:txBody>
      </p:sp>
      <p:sp>
        <p:nvSpPr>
          <p:cNvPr id="6" name="灯片编号占位符 5">
            <a:extLst>
              <a:ext uri="{FF2B5EF4-FFF2-40B4-BE49-F238E27FC236}">
                <a16:creationId xmlns:a16="http://schemas.microsoft.com/office/drawing/2014/main" id="{DAB7DCB1-C76F-D5DF-E541-5BCDFEAD160C}"/>
              </a:ext>
            </a:extLst>
          </p:cNvPr>
          <p:cNvSpPr>
            <a:spLocks noGrp="1"/>
          </p:cNvSpPr>
          <p:nvPr>
            <p:ph type="sldNum" sz="quarter" idx="12"/>
          </p:nvPr>
        </p:nvSpPr>
        <p:spPr/>
        <p:txBody>
          <a:bodyPr/>
          <a:lstStyle/>
          <a:p>
            <a:fld id="{8AF8E6C5-7C3F-4762-BEB2-5E1ACF15AC15}" type="slidenum">
              <a:rPr lang="zh-CN" altLang="en-US" smtClean="0"/>
              <a:t>10</a:t>
            </a:fld>
            <a:endParaRPr lang="zh-CN" altLang="en-US"/>
          </a:p>
        </p:txBody>
      </p:sp>
    </p:spTree>
    <p:extLst>
      <p:ext uri="{BB962C8B-B14F-4D97-AF65-F5344CB8AC3E}">
        <p14:creationId xmlns:p14="http://schemas.microsoft.com/office/powerpoint/2010/main" val="27512340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E689E381-DA4A-C20A-E4DB-787EFD47787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645" t="5920" r="12339" b="4463"/>
          <a:stretch/>
        </p:blipFill>
        <p:spPr bwMode="auto">
          <a:xfrm>
            <a:off x="7505192" y="3863972"/>
            <a:ext cx="4313182" cy="2082070"/>
          </a:xfrm>
          <a:prstGeom prst="rect">
            <a:avLst/>
          </a:prstGeom>
          <a:noFill/>
          <a:extLst>
            <a:ext uri="{909E8E84-426E-40DD-AFC4-6F175D3DCCD1}">
              <a14:hiddenFill xmlns:a14="http://schemas.microsoft.com/office/drawing/2010/main">
                <a:solidFill>
                  <a:srgbClr val="FFFFFF"/>
                </a:solidFill>
              </a14:hiddenFill>
            </a:ext>
          </a:extLst>
        </p:spPr>
      </p:pic>
      <p:sp>
        <p:nvSpPr>
          <p:cNvPr id="2" name="标题 1">
            <a:extLst>
              <a:ext uri="{FF2B5EF4-FFF2-40B4-BE49-F238E27FC236}">
                <a16:creationId xmlns:a16="http://schemas.microsoft.com/office/drawing/2014/main" id="{EDB04E1A-8141-B433-1BF8-080EAC43A6C4}"/>
              </a:ext>
            </a:extLst>
          </p:cNvPr>
          <p:cNvSpPr>
            <a:spLocks noGrp="1"/>
          </p:cNvSpPr>
          <p:nvPr>
            <p:ph type="title"/>
          </p:nvPr>
        </p:nvSpPr>
        <p:spPr/>
        <p:txBody>
          <a:bodyPr/>
          <a:lstStyle/>
          <a:p>
            <a:r>
              <a:rPr lang="zh-CN" altLang="en-US" dirty="0"/>
              <a:t>参数曲面</a:t>
            </a: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D6189A87-36D6-8073-707B-00B7AD07EA74}"/>
                  </a:ext>
                </a:extLst>
              </p:cNvPr>
              <p:cNvSpPr>
                <a:spLocks noGrp="1"/>
              </p:cNvSpPr>
              <p:nvPr>
                <p:ph idx="1"/>
              </p:nvPr>
            </p:nvSpPr>
            <p:spPr/>
            <p:txBody>
              <a:bodyPr/>
              <a:lstStyle/>
              <a:p>
                <a:r>
                  <a:rPr lang="zh-CN" altLang="en-US" dirty="0"/>
                  <a:t>参数曲面</a:t>
                </a:r>
                <a:endParaRPr lang="en-US" altLang="zh-CN" dirty="0"/>
              </a:p>
              <a:p>
                <a:pPr lvl="1"/>
                <a:r>
                  <a:rPr lang="zh-CN" altLang="en-US" dirty="0"/>
                  <a:t>参数曲面 </a:t>
                </a:r>
                <a14:m>
                  <m:oMath xmlns:m="http://schemas.openxmlformats.org/officeDocument/2006/math">
                    <m:r>
                      <a:rPr lang="en-US" altLang="zh-CN" b="0" i="1" smtClean="0">
                        <a:latin typeface="Cambria Math" panose="02040503050406030204" pitchFamily="18" charset="0"/>
                      </a:rPr>
                      <m:t>𝑆</m:t>
                    </m:r>
                  </m:oMath>
                </a14:m>
                <a:r>
                  <a:rPr lang="zh-CN" altLang="en-US" dirty="0"/>
                  <a:t> 定义为从 </a:t>
                </a:r>
                <a14:m>
                  <m:oMath xmlns:m="http://schemas.openxmlformats.org/officeDocument/2006/math">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ℝ</m:t>
                        </m:r>
                      </m:e>
                      <m:sup>
                        <m:r>
                          <a:rPr lang="en-US" altLang="zh-CN" b="0" i="1" smtClean="0">
                            <a:latin typeface="Cambria Math" panose="02040503050406030204" pitchFamily="18" charset="0"/>
                          </a:rPr>
                          <m:t>2</m:t>
                        </m:r>
                      </m:sup>
                    </m:sSup>
                  </m:oMath>
                </a14:m>
                <a:r>
                  <a:rPr lang="zh-CN" altLang="en-US" dirty="0"/>
                  <a:t> 中的一个连通开子集 </a:t>
                </a:r>
                <a14:m>
                  <m:oMath xmlns:m="http://schemas.openxmlformats.org/officeDocument/2006/math">
                    <m:r>
                      <a:rPr lang="en-US" altLang="zh-CN" b="0" i="1" smtClean="0">
                        <a:latin typeface="Cambria Math" panose="02040503050406030204" pitchFamily="18" charset="0"/>
                      </a:rPr>
                      <m:t>𝐷</m:t>
                    </m:r>
                  </m:oMath>
                </a14:m>
                <a:r>
                  <a:rPr lang="zh-CN" altLang="en-US" dirty="0"/>
                  <a:t> 到 </a:t>
                </a:r>
                <a14:m>
                  <m:oMath xmlns:m="http://schemas.openxmlformats.org/officeDocument/2006/math">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ℝ</m:t>
                        </m:r>
                      </m:e>
                      <m:sup>
                        <m:r>
                          <a:rPr lang="en-US" altLang="zh-CN" b="0" i="1" smtClean="0">
                            <a:latin typeface="Cambria Math" panose="02040503050406030204" pitchFamily="18" charset="0"/>
                          </a:rPr>
                          <m:t>3</m:t>
                        </m:r>
                      </m:sup>
                    </m:sSup>
                  </m:oMath>
                </a14:m>
                <a:r>
                  <a:rPr lang="zh-CN" altLang="en-US" dirty="0"/>
                  <a:t> 的连续映射</a:t>
                </a:r>
                <a:endParaRPr lang="en-US" altLang="zh-CN" dirty="0"/>
              </a:p>
              <a:p>
                <a:pPr lvl="2"/>
                <a14:m>
                  <m:oMath xmlns:m="http://schemas.openxmlformats.org/officeDocument/2006/math">
                    <m:r>
                      <a:rPr lang="en-US" altLang="zh-CN" b="1" i="1" smtClean="0">
                        <a:latin typeface="Cambria Math" panose="02040503050406030204" pitchFamily="18" charset="0"/>
                      </a:rPr>
                      <m:t>𝒓</m:t>
                    </m:r>
                    <m:r>
                      <a:rPr lang="en-US" altLang="zh-CN" b="0" i="1" smtClean="0">
                        <a:latin typeface="Cambria Math" panose="02040503050406030204" pitchFamily="18" charset="0"/>
                      </a:rPr>
                      <m:t>=</m:t>
                    </m:r>
                    <m:r>
                      <a:rPr lang="en-US" altLang="zh-CN" b="1" i="1" smtClean="0">
                        <a:latin typeface="Cambria Math" panose="02040503050406030204" pitchFamily="18" charset="0"/>
                      </a:rPr>
                      <m:t>𝒓</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𝑢</m:t>
                        </m:r>
                        <m:r>
                          <a:rPr lang="en-US" altLang="zh-CN" b="0" i="1" smtClean="0">
                            <a:latin typeface="Cambria Math" panose="02040503050406030204" pitchFamily="18" charset="0"/>
                          </a:rPr>
                          <m:t>,</m:t>
                        </m:r>
                        <m:r>
                          <a:rPr lang="en-US" altLang="zh-CN" b="0" i="1" smtClean="0">
                            <a:latin typeface="Cambria Math" panose="02040503050406030204" pitchFamily="18" charset="0"/>
                          </a:rPr>
                          <m:t>𝑣</m:t>
                        </m:r>
                      </m:e>
                    </m:d>
                    <m:r>
                      <a:rPr lang="en-US" altLang="zh-CN" b="0" i="1" smtClean="0">
                        <a:latin typeface="Cambria Math" panose="02040503050406030204" pitchFamily="18" charset="0"/>
                      </a:rPr>
                      <m:t>=</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𝑥</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𝑢</m:t>
                            </m:r>
                            <m:r>
                              <a:rPr lang="en-US" altLang="zh-CN" b="0" i="1" smtClean="0">
                                <a:latin typeface="Cambria Math" panose="02040503050406030204" pitchFamily="18" charset="0"/>
                              </a:rPr>
                              <m:t>,</m:t>
                            </m:r>
                            <m:r>
                              <a:rPr lang="en-US" altLang="zh-CN" b="0" i="1" smtClean="0">
                                <a:latin typeface="Cambria Math" panose="02040503050406030204" pitchFamily="18" charset="0"/>
                              </a:rPr>
                              <m:t>𝑣</m:t>
                            </m:r>
                          </m:e>
                        </m:d>
                        <m:r>
                          <a:rPr lang="en-US" altLang="zh-CN" b="0" i="1" smtClean="0">
                            <a:latin typeface="Cambria Math" panose="02040503050406030204" pitchFamily="18" charset="0"/>
                          </a:rPr>
                          <m:t>,</m:t>
                        </m:r>
                        <m:r>
                          <a:rPr lang="en-US" altLang="zh-CN" b="0" i="1" smtClean="0">
                            <a:latin typeface="Cambria Math" panose="02040503050406030204" pitchFamily="18" charset="0"/>
                          </a:rPr>
                          <m:t>𝑦</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𝑢</m:t>
                            </m:r>
                            <m:r>
                              <a:rPr lang="en-US" altLang="zh-CN" b="0" i="1" smtClean="0">
                                <a:latin typeface="Cambria Math" panose="02040503050406030204" pitchFamily="18" charset="0"/>
                              </a:rPr>
                              <m:t>,</m:t>
                            </m:r>
                            <m:r>
                              <a:rPr lang="en-US" altLang="zh-CN" b="0" i="1" smtClean="0">
                                <a:latin typeface="Cambria Math" panose="02040503050406030204" pitchFamily="18" charset="0"/>
                              </a:rPr>
                              <m:t>𝑣</m:t>
                            </m:r>
                          </m:e>
                        </m:d>
                        <m:r>
                          <a:rPr lang="en-US" altLang="zh-CN" b="0" i="1" smtClean="0">
                            <a:latin typeface="Cambria Math" panose="02040503050406030204" pitchFamily="18" charset="0"/>
                          </a:rPr>
                          <m:t>,</m:t>
                        </m:r>
                        <m:r>
                          <a:rPr lang="en-US" altLang="zh-CN" b="0" i="1" smtClean="0">
                            <a:latin typeface="Cambria Math" panose="02040503050406030204" pitchFamily="18" charset="0"/>
                          </a:rPr>
                          <m:t>𝑧</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𝑢</m:t>
                            </m:r>
                            <m:r>
                              <a:rPr lang="en-US" altLang="zh-CN" b="0" i="1" smtClean="0">
                                <a:latin typeface="Cambria Math" panose="02040503050406030204" pitchFamily="18" charset="0"/>
                              </a:rPr>
                              <m:t>,</m:t>
                            </m:r>
                            <m:r>
                              <a:rPr lang="en-US" altLang="zh-CN" b="0" i="1" smtClean="0">
                                <a:latin typeface="Cambria Math" panose="02040503050406030204" pitchFamily="18" charset="0"/>
                              </a:rPr>
                              <m:t>𝑣</m:t>
                            </m:r>
                          </m:e>
                        </m:d>
                      </m:e>
                    </m:d>
                  </m:oMath>
                </a14:m>
                <a:r>
                  <a:rPr lang="en-US" altLang="zh-CN" dirty="0"/>
                  <a:t>, </a:t>
                </a:r>
                <a14:m>
                  <m:oMath xmlns:m="http://schemas.openxmlformats.org/officeDocument/2006/math">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𝑢</m:t>
                        </m:r>
                        <m:r>
                          <a:rPr lang="en-US" altLang="zh-CN" b="0" i="1" smtClean="0">
                            <a:latin typeface="Cambria Math" panose="02040503050406030204" pitchFamily="18" charset="0"/>
                          </a:rPr>
                          <m:t>,</m:t>
                        </m:r>
                        <m:r>
                          <a:rPr lang="en-US" altLang="zh-CN" b="0" i="1" smtClean="0">
                            <a:latin typeface="Cambria Math" panose="02040503050406030204" pitchFamily="18" charset="0"/>
                          </a:rPr>
                          <m:t>𝑣</m:t>
                        </m:r>
                      </m:e>
                    </m:d>
                    <m:r>
                      <a:rPr lang="en-US" altLang="zh-CN" b="0" i="1" smtClean="0">
                        <a:latin typeface="Cambria Math" panose="02040503050406030204" pitchFamily="18" charset="0"/>
                      </a:rPr>
                      <m:t>∈</m:t>
                    </m:r>
                    <m:r>
                      <a:rPr lang="en-US" altLang="zh-CN" b="0" i="1" smtClean="0">
                        <a:latin typeface="Cambria Math" panose="02040503050406030204" pitchFamily="18" charset="0"/>
                      </a:rPr>
                      <m:t>𝐷</m:t>
                    </m:r>
                  </m:oMath>
                </a14:m>
                <a:endParaRPr lang="en-US" altLang="zh-CN" b="0" dirty="0"/>
              </a:p>
              <a:p>
                <a:pPr lvl="2"/>
                <a14:m>
                  <m:oMath xmlns:m="http://schemas.openxmlformats.org/officeDocument/2006/math">
                    <m:r>
                      <a:rPr lang="en-US" altLang="zh-CN" b="0" i="1" smtClean="0">
                        <a:latin typeface="Cambria Math" panose="02040503050406030204" pitchFamily="18" charset="0"/>
                      </a:rPr>
                      <m:t>𝑢</m:t>
                    </m:r>
                    <m:r>
                      <a:rPr lang="en-US" altLang="zh-CN" b="0" i="1" smtClean="0">
                        <a:latin typeface="Cambria Math" panose="02040503050406030204" pitchFamily="18" charset="0"/>
                      </a:rPr>
                      <m:t>,</m:t>
                    </m:r>
                    <m:r>
                      <a:rPr lang="en-US" altLang="zh-CN" b="0" i="1" smtClean="0">
                        <a:latin typeface="Cambria Math" panose="02040503050406030204" pitchFamily="18" charset="0"/>
                      </a:rPr>
                      <m:t>𝑣</m:t>
                    </m:r>
                  </m:oMath>
                </a14:m>
                <a:r>
                  <a:rPr lang="zh-CN" altLang="en-US" dirty="0"/>
                  <a:t> 均称为参数坐标，固定其中一个坐标而改变另一个坐标将生成参数曲线</a:t>
                </a:r>
                <a:endParaRPr lang="en-US" altLang="zh-CN" dirty="0"/>
              </a:p>
              <a:p>
                <a:pPr lvl="2"/>
                <a:r>
                  <a:rPr lang="zh-CN" altLang="en-US" dirty="0"/>
                  <a:t>这些曲线是 </a:t>
                </a:r>
                <a14:m>
                  <m:oMath xmlns:m="http://schemas.openxmlformats.org/officeDocument/2006/math">
                    <m:r>
                      <a:rPr lang="en-US" altLang="zh-CN" b="0" i="1" smtClean="0">
                        <a:latin typeface="Cambria Math" panose="02040503050406030204" pitchFamily="18" charset="0"/>
                      </a:rPr>
                      <m:t>𝐷</m:t>
                    </m:r>
                  </m:oMath>
                </a14:m>
                <a:r>
                  <a:rPr lang="zh-CN" altLang="en-US" dirty="0"/>
                  <a:t> 中平行于坐标轴的直线的映射结果，因此 </a:t>
                </a:r>
                <a14:m>
                  <m:oMath xmlns:m="http://schemas.openxmlformats.org/officeDocument/2006/math">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𝑢</m:t>
                        </m:r>
                        <m:r>
                          <a:rPr lang="en-US" altLang="zh-CN" b="0" i="1" smtClean="0">
                            <a:latin typeface="Cambria Math" panose="02040503050406030204" pitchFamily="18" charset="0"/>
                          </a:rPr>
                          <m:t>,</m:t>
                        </m:r>
                        <m:r>
                          <a:rPr lang="en-US" altLang="zh-CN" b="0" i="1" smtClean="0">
                            <a:latin typeface="Cambria Math" panose="02040503050406030204" pitchFamily="18" charset="0"/>
                          </a:rPr>
                          <m:t>𝑣</m:t>
                        </m:r>
                      </m:e>
                    </m:d>
                  </m:oMath>
                </a14:m>
                <a:r>
                  <a:rPr lang="zh-CN" altLang="en-US" dirty="0"/>
                  <a:t> 又称为曲纹坐标</a:t>
                </a:r>
                <a:endParaRPr lang="en-US" altLang="zh-CN" dirty="0"/>
              </a:p>
              <a:p>
                <a:pPr lvl="1"/>
                <a:r>
                  <a:rPr lang="zh-CN" altLang="en-US" dirty="0"/>
                  <a:t>正则化</a:t>
                </a:r>
                <a:endParaRPr lang="en-US" altLang="zh-CN" dirty="0"/>
              </a:p>
              <a:p>
                <a:pPr lvl="2"/>
                <a:r>
                  <a:rPr lang="zh-CN" altLang="en-US" dirty="0"/>
                  <a:t>要求 </a:t>
                </a:r>
                <a14:m>
                  <m:oMath xmlns:m="http://schemas.openxmlformats.org/officeDocument/2006/math">
                    <m:r>
                      <a:rPr lang="en-US" altLang="zh-CN" b="0" i="1" smtClean="0">
                        <a:latin typeface="Cambria Math" panose="02040503050406030204" pitchFamily="18" charset="0"/>
                      </a:rPr>
                      <m:t>𝑆</m:t>
                    </m:r>
                  </m:oMath>
                </a14:m>
                <a:r>
                  <a:rPr lang="zh-CN" altLang="en-US" dirty="0"/>
                  <a:t> 和 </a:t>
                </a:r>
                <a14:m>
                  <m:oMath xmlns:m="http://schemas.openxmlformats.org/officeDocument/2006/math">
                    <m:r>
                      <a:rPr lang="en-US" altLang="zh-CN" b="0" i="1" smtClean="0">
                        <a:latin typeface="Cambria Math" panose="02040503050406030204" pitchFamily="18" charset="0"/>
                      </a:rPr>
                      <m:t>𝐷</m:t>
                    </m:r>
                  </m:oMath>
                </a14:m>
                <a:r>
                  <a:rPr lang="zh-CN" altLang="en-US" dirty="0"/>
                  <a:t> 中的点一一对应</a:t>
                </a:r>
                <a:endParaRPr lang="en-US" altLang="zh-CN" dirty="0"/>
              </a:p>
              <a:p>
                <a:pPr lvl="2"/>
                <a:r>
                  <a:rPr lang="zh-CN" altLang="en-US" dirty="0"/>
                  <a:t>定义切向量 </a:t>
                </a:r>
                <a14:m>
                  <m:oMath xmlns:m="http://schemas.openxmlformats.org/officeDocument/2006/math">
                    <m:sSub>
                      <m:sSubPr>
                        <m:ctrlPr>
                          <a:rPr lang="en-US" altLang="zh-CN" b="0" i="1" smtClean="0">
                            <a:latin typeface="Cambria Math" panose="02040503050406030204" pitchFamily="18" charset="0"/>
                          </a:rPr>
                        </m:ctrlPr>
                      </m:sSubPr>
                      <m:e>
                        <m:r>
                          <a:rPr lang="en-US" altLang="zh-CN" b="1" i="1" smtClean="0">
                            <a:latin typeface="Cambria Math" panose="02040503050406030204" pitchFamily="18" charset="0"/>
                          </a:rPr>
                          <m:t>𝒓</m:t>
                        </m:r>
                      </m:e>
                      <m:sub>
                        <m:r>
                          <a:rPr lang="en-US" altLang="zh-CN" b="0" i="1" smtClean="0">
                            <a:latin typeface="Cambria Math" panose="02040503050406030204" pitchFamily="18" charset="0"/>
                          </a:rPr>
                          <m:t>𝑢</m:t>
                        </m:r>
                      </m:sub>
                    </m:sSub>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𝑢</m:t>
                            </m:r>
                          </m:e>
                          <m:sub>
                            <m:r>
                              <a:rPr lang="en-US" altLang="zh-CN" b="0" i="1" smtClean="0">
                                <a:latin typeface="Cambria Math" panose="02040503050406030204" pitchFamily="18" charset="0"/>
                              </a:rPr>
                              <m:t>0</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𝑣</m:t>
                            </m:r>
                          </m:e>
                          <m:sub>
                            <m:r>
                              <a:rPr lang="en-US" altLang="zh-CN" b="0" i="1" smtClean="0">
                                <a:latin typeface="Cambria Math" panose="02040503050406030204" pitchFamily="18" charset="0"/>
                              </a:rPr>
                              <m:t>0</m:t>
                            </m:r>
                          </m:sub>
                        </m:sSub>
                      </m:e>
                    </m:d>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d>
                          <m:dPr>
                            <m:begChr m:val=""/>
                            <m:endChr m:val="|"/>
                            <m:ctrlPr>
                              <a:rPr lang="en-US" altLang="zh-CN" b="0" i="1" smtClean="0">
                                <a:latin typeface="Cambria Math" panose="02040503050406030204" pitchFamily="18" charset="0"/>
                              </a:rPr>
                            </m:ctrlPr>
                          </m:dPr>
                          <m:e>
                            <m:f>
                              <m:fPr>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m:t>
                                </m:r>
                                <m:r>
                                  <a:rPr lang="en-US" altLang="zh-CN" b="1" i="1" smtClean="0">
                                    <a:latin typeface="Cambria Math" panose="02040503050406030204" pitchFamily="18" charset="0"/>
                                  </a:rPr>
                                  <m:t>𝒓</m:t>
                                </m:r>
                              </m:num>
                              <m:den>
                                <m:r>
                                  <a:rPr lang="en-US" altLang="zh-CN" b="0" i="1" smtClean="0">
                                    <a:latin typeface="Cambria Math" panose="02040503050406030204" pitchFamily="18" charset="0"/>
                                  </a:rPr>
                                  <m:t>𝜕</m:t>
                                </m:r>
                                <m:r>
                                  <a:rPr lang="en-US" altLang="zh-CN" b="0" i="1" smtClean="0">
                                    <a:latin typeface="Cambria Math" panose="02040503050406030204" pitchFamily="18" charset="0"/>
                                  </a:rPr>
                                  <m:t>𝑢</m:t>
                                </m:r>
                              </m:den>
                            </m:f>
                          </m:e>
                        </m:d>
                      </m:e>
                      <m:sub>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𝑢</m:t>
                                </m:r>
                              </m:e>
                              <m:sub>
                                <m:r>
                                  <a:rPr lang="en-US" altLang="zh-CN" b="0" i="1" smtClean="0">
                                    <a:latin typeface="Cambria Math" panose="02040503050406030204" pitchFamily="18" charset="0"/>
                                  </a:rPr>
                                  <m:t>0</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𝑣</m:t>
                                </m:r>
                              </m:e>
                              <m:sub>
                                <m:r>
                                  <a:rPr lang="en-US" altLang="zh-CN" b="0" i="1" smtClean="0">
                                    <a:latin typeface="Cambria Math" panose="02040503050406030204" pitchFamily="18" charset="0"/>
                                  </a:rPr>
                                  <m:t>0</m:t>
                                </m:r>
                              </m:sub>
                            </m:sSub>
                          </m:e>
                        </m:d>
                      </m:sub>
                    </m:sSub>
                  </m:oMath>
                </a14:m>
                <a:r>
                  <a:rPr lang="zh-CN" altLang="en-US" dirty="0"/>
                  <a:t> 和 </a:t>
                </a:r>
                <a14:m>
                  <m:oMath xmlns:m="http://schemas.openxmlformats.org/officeDocument/2006/math">
                    <m:sSub>
                      <m:sSubPr>
                        <m:ctrlPr>
                          <a:rPr lang="en-US" altLang="zh-CN" i="1">
                            <a:latin typeface="Cambria Math" panose="02040503050406030204" pitchFamily="18" charset="0"/>
                          </a:rPr>
                        </m:ctrlPr>
                      </m:sSubPr>
                      <m:e>
                        <m:r>
                          <a:rPr lang="en-US" altLang="zh-CN" b="1" i="1">
                            <a:latin typeface="Cambria Math" panose="02040503050406030204" pitchFamily="18" charset="0"/>
                          </a:rPr>
                          <m:t>𝒓</m:t>
                        </m:r>
                      </m:e>
                      <m:sub>
                        <m:r>
                          <a:rPr lang="en-US" altLang="zh-CN" b="0" i="1" smtClean="0">
                            <a:latin typeface="Cambria Math" panose="02040503050406030204" pitchFamily="18" charset="0"/>
                          </a:rPr>
                          <m:t>𝑣</m:t>
                        </m:r>
                      </m:sub>
                    </m:sSub>
                    <m:d>
                      <m:dPr>
                        <m:ctrlPr>
                          <a:rPr lang="en-US" altLang="zh-CN" i="1">
                            <a:latin typeface="Cambria Math" panose="02040503050406030204" pitchFamily="18" charset="0"/>
                          </a:rPr>
                        </m:ctrlPr>
                      </m:dPr>
                      <m:e>
                        <m:sSub>
                          <m:sSubPr>
                            <m:ctrlPr>
                              <a:rPr lang="en-US" altLang="zh-CN" i="1">
                                <a:latin typeface="Cambria Math" panose="02040503050406030204" pitchFamily="18" charset="0"/>
                              </a:rPr>
                            </m:ctrlPr>
                          </m:sSubPr>
                          <m:e>
                            <m:r>
                              <a:rPr lang="en-US" altLang="zh-CN" i="1">
                                <a:latin typeface="Cambria Math" panose="02040503050406030204" pitchFamily="18" charset="0"/>
                              </a:rPr>
                              <m:t>𝑢</m:t>
                            </m:r>
                          </m:e>
                          <m:sub>
                            <m:r>
                              <a:rPr lang="en-US" altLang="zh-CN" i="1">
                                <a:latin typeface="Cambria Math" panose="02040503050406030204" pitchFamily="18" charset="0"/>
                              </a:rPr>
                              <m:t>0</m:t>
                            </m:r>
                          </m:sub>
                        </m:sSub>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𝑣</m:t>
                            </m:r>
                          </m:e>
                          <m:sub>
                            <m:r>
                              <a:rPr lang="en-US" altLang="zh-CN" i="1">
                                <a:latin typeface="Cambria Math" panose="02040503050406030204" pitchFamily="18" charset="0"/>
                              </a:rPr>
                              <m:t>0</m:t>
                            </m:r>
                          </m:sub>
                        </m:sSub>
                      </m:e>
                    </m:d>
                    <m:r>
                      <a:rPr lang="en-US" altLang="zh-CN" i="1">
                        <a:latin typeface="Cambria Math" panose="02040503050406030204" pitchFamily="18" charset="0"/>
                      </a:rPr>
                      <m:t>=</m:t>
                    </m:r>
                    <m:sSub>
                      <m:sSubPr>
                        <m:ctrlPr>
                          <a:rPr lang="en-US" altLang="zh-CN" i="1">
                            <a:latin typeface="Cambria Math" panose="02040503050406030204" pitchFamily="18" charset="0"/>
                          </a:rPr>
                        </m:ctrlPr>
                      </m:sSubPr>
                      <m:e>
                        <m:d>
                          <m:dPr>
                            <m:begChr m:val=""/>
                            <m:endChr m:val="|"/>
                            <m:ctrlPr>
                              <a:rPr lang="en-US" altLang="zh-CN" i="1">
                                <a:latin typeface="Cambria Math" panose="02040503050406030204" pitchFamily="18" charset="0"/>
                              </a:rPr>
                            </m:ctrlPr>
                          </m:dPr>
                          <m:e>
                            <m:f>
                              <m:fPr>
                                <m:ctrlPr>
                                  <a:rPr lang="en-US" altLang="zh-CN" i="1">
                                    <a:latin typeface="Cambria Math" panose="02040503050406030204" pitchFamily="18" charset="0"/>
                                  </a:rPr>
                                </m:ctrlPr>
                              </m:fPr>
                              <m:num>
                                <m:r>
                                  <a:rPr lang="en-US" altLang="zh-CN" i="1">
                                    <a:latin typeface="Cambria Math" panose="02040503050406030204" pitchFamily="18" charset="0"/>
                                  </a:rPr>
                                  <m:t>𝜕</m:t>
                                </m:r>
                                <m:r>
                                  <a:rPr lang="en-US" altLang="zh-CN" b="1" i="1">
                                    <a:latin typeface="Cambria Math" panose="02040503050406030204" pitchFamily="18" charset="0"/>
                                  </a:rPr>
                                  <m:t>𝒓</m:t>
                                </m:r>
                              </m:num>
                              <m:den>
                                <m:r>
                                  <a:rPr lang="en-US" altLang="zh-CN" i="1">
                                    <a:latin typeface="Cambria Math" panose="02040503050406030204" pitchFamily="18" charset="0"/>
                                  </a:rPr>
                                  <m:t>𝜕</m:t>
                                </m:r>
                                <m:r>
                                  <a:rPr lang="en-US" altLang="zh-CN" b="0" i="1" smtClean="0">
                                    <a:latin typeface="Cambria Math" panose="02040503050406030204" pitchFamily="18" charset="0"/>
                                  </a:rPr>
                                  <m:t>𝑣</m:t>
                                </m:r>
                              </m:den>
                            </m:f>
                          </m:e>
                        </m:d>
                      </m:e>
                      <m:sub>
                        <m:d>
                          <m:dPr>
                            <m:ctrlPr>
                              <a:rPr lang="en-US" altLang="zh-CN" i="1">
                                <a:latin typeface="Cambria Math" panose="02040503050406030204" pitchFamily="18" charset="0"/>
                              </a:rPr>
                            </m:ctrlPr>
                          </m:dPr>
                          <m:e>
                            <m:sSub>
                              <m:sSubPr>
                                <m:ctrlPr>
                                  <a:rPr lang="en-US" altLang="zh-CN" i="1">
                                    <a:latin typeface="Cambria Math" panose="02040503050406030204" pitchFamily="18" charset="0"/>
                                  </a:rPr>
                                </m:ctrlPr>
                              </m:sSubPr>
                              <m:e>
                                <m:r>
                                  <a:rPr lang="en-US" altLang="zh-CN" i="1">
                                    <a:latin typeface="Cambria Math" panose="02040503050406030204" pitchFamily="18" charset="0"/>
                                  </a:rPr>
                                  <m:t>𝑢</m:t>
                                </m:r>
                              </m:e>
                              <m:sub>
                                <m:r>
                                  <a:rPr lang="en-US" altLang="zh-CN" i="1">
                                    <a:latin typeface="Cambria Math" panose="02040503050406030204" pitchFamily="18" charset="0"/>
                                  </a:rPr>
                                  <m:t>0</m:t>
                                </m:r>
                              </m:sub>
                            </m:sSub>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𝑣</m:t>
                                </m:r>
                              </m:e>
                              <m:sub>
                                <m:r>
                                  <a:rPr lang="en-US" altLang="zh-CN" i="1">
                                    <a:latin typeface="Cambria Math" panose="02040503050406030204" pitchFamily="18" charset="0"/>
                                  </a:rPr>
                                  <m:t>0</m:t>
                                </m:r>
                              </m:sub>
                            </m:sSub>
                          </m:e>
                        </m:d>
                      </m:sub>
                    </m:sSub>
                  </m:oMath>
                </a14:m>
                <a:endParaRPr lang="en-US" altLang="zh-CN" dirty="0"/>
              </a:p>
              <a:p>
                <a:pPr lvl="3"/>
                <a:r>
                  <a:rPr lang="zh-CN" altLang="en-US" dirty="0"/>
                  <a:t>二者必须线性无关，即 </a:t>
                </a:r>
                <a14:m>
                  <m:oMath xmlns:m="http://schemas.openxmlformats.org/officeDocument/2006/math">
                    <m:sSub>
                      <m:sSubPr>
                        <m:ctrlPr>
                          <a:rPr lang="en-US" altLang="zh-CN" b="0" i="1" smtClean="0">
                            <a:latin typeface="Cambria Math" panose="02040503050406030204" pitchFamily="18" charset="0"/>
                          </a:rPr>
                        </m:ctrlPr>
                      </m:sSubPr>
                      <m:e>
                        <m:r>
                          <a:rPr lang="en-US" altLang="zh-CN" b="1" i="1" smtClean="0">
                            <a:latin typeface="Cambria Math" panose="02040503050406030204" pitchFamily="18" charset="0"/>
                          </a:rPr>
                          <m:t>𝒓</m:t>
                        </m:r>
                      </m:e>
                      <m:sub>
                        <m:r>
                          <a:rPr lang="en-US" altLang="zh-CN" b="0" i="1" smtClean="0">
                            <a:latin typeface="Cambria Math" panose="02040503050406030204" pitchFamily="18" charset="0"/>
                          </a:rPr>
                          <m:t>𝑢</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1" i="1" smtClean="0">
                            <a:latin typeface="Cambria Math" panose="02040503050406030204" pitchFamily="18" charset="0"/>
                          </a:rPr>
                          <m:t>𝒓</m:t>
                        </m:r>
                      </m:e>
                      <m:sub>
                        <m:r>
                          <a:rPr lang="en-US" altLang="zh-CN" b="0" i="1" smtClean="0">
                            <a:latin typeface="Cambria Math" panose="02040503050406030204" pitchFamily="18" charset="0"/>
                          </a:rPr>
                          <m:t>𝑣</m:t>
                        </m:r>
                      </m:sub>
                    </m:sSub>
                    <m:r>
                      <a:rPr lang="en-US" altLang="zh-CN" b="0" i="1" smtClean="0">
                        <a:latin typeface="Cambria Math" panose="02040503050406030204" pitchFamily="18" charset="0"/>
                      </a:rPr>
                      <m:t>≠</m:t>
                    </m:r>
                    <m:r>
                      <a:rPr lang="en-US" altLang="zh-CN" b="1" i="1" smtClean="0">
                        <a:latin typeface="Cambria Math" panose="02040503050406030204" pitchFamily="18" charset="0"/>
                      </a:rPr>
                      <m:t>𝟎</m:t>
                    </m:r>
                  </m:oMath>
                </a14:m>
                <a:endParaRPr lang="en-US" altLang="zh-CN" b="1" dirty="0"/>
              </a:p>
              <a:p>
                <a:pPr lvl="2"/>
                <a:r>
                  <a:rPr lang="zh-CN" altLang="en-US" dirty="0"/>
                  <a:t>此外与曲线类似，要求参数方程三次以上连续可微</a:t>
                </a:r>
                <a:endParaRPr lang="en-US" altLang="zh-CN" dirty="0"/>
              </a:p>
              <a:p>
                <a:pPr lvl="2"/>
                <a:r>
                  <a:rPr lang="zh-CN" altLang="en-US" dirty="0"/>
                  <a:t>处处满足正则条件的参数曲面称为正则参数曲面</a:t>
                </a:r>
              </a:p>
            </p:txBody>
          </p:sp>
        </mc:Choice>
        <mc:Fallback xmlns="">
          <p:sp>
            <p:nvSpPr>
              <p:cNvPr id="3" name="内容占位符 2">
                <a:extLst>
                  <a:ext uri="{FF2B5EF4-FFF2-40B4-BE49-F238E27FC236}">
                    <a16:creationId xmlns:a16="http://schemas.microsoft.com/office/drawing/2014/main" id="{D6189A87-36D6-8073-707B-00B7AD07EA74}"/>
                  </a:ext>
                </a:extLst>
              </p:cNvPr>
              <p:cNvSpPr>
                <a:spLocks noGrp="1" noRot="1" noChangeAspect="1" noMove="1" noResize="1" noEditPoints="1" noAdjustHandles="1" noChangeArrowheads="1" noChangeShapeType="1" noTextEdit="1"/>
              </p:cNvSpPr>
              <p:nvPr>
                <p:ph idx="1"/>
              </p:nvPr>
            </p:nvSpPr>
            <p:spPr>
              <a:blipFill>
                <a:blip r:embed="rId3"/>
                <a:stretch>
                  <a:fillRect l="-812" t="-791"/>
                </a:stretch>
              </a:blipFill>
            </p:spPr>
            <p:txBody>
              <a:bodyPr/>
              <a:lstStyle/>
              <a:p>
                <a:r>
                  <a:rPr lang="zh-CN" altLang="en-US">
                    <a:noFill/>
                  </a:rPr>
                  <a:t> </a:t>
                </a:r>
              </a:p>
            </p:txBody>
          </p:sp>
        </mc:Fallback>
      </mc:AlternateContent>
      <p:sp>
        <p:nvSpPr>
          <p:cNvPr id="4" name="日期占位符 3">
            <a:extLst>
              <a:ext uri="{FF2B5EF4-FFF2-40B4-BE49-F238E27FC236}">
                <a16:creationId xmlns:a16="http://schemas.microsoft.com/office/drawing/2014/main" id="{FAFED644-254D-E0C5-398B-E3438BDDF878}"/>
              </a:ext>
            </a:extLst>
          </p:cNvPr>
          <p:cNvSpPr>
            <a:spLocks noGrp="1"/>
          </p:cNvSpPr>
          <p:nvPr>
            <p:ph type="dt" sz="half" idx="10"/>
          </p:nvPr>
        </p:nvSpPr>
        <p:spPr/>
        <p:txBody>
          <a:bodyPr/>
          <a:lstStyle/>
          <a:p>
            <a:r>
              <a:rPr lang="en-US" altLang="zh-CN"/>
              <a:t>2024/5/27</a:t>
            </a:r>
            <a:endParaRPr lang="zh-CN" altLang="en-US"/>
          </a:p>
        </p:txBody>
      </p:sp>
      <p:sp>
        <p:nvSpPr>
          <p:cNvPr id="5" name="页脚占位符 4">
            <a:extLst>
              <a:ext uri="{FF2B5EF4-FFF2-40B4-BE49-F238E27FC236}">
                <a16:creationId xmlns:a16="http://schemas.microsoft.com/office/drawing/2014/main" id="{27D0DDA5-70AF-5AE1-D6A8-27B2B309DDBC}"/>
              </a:ext>
            </a:extLst>
          </p:cNvPr>
          <p:cNvSpPr>
            <a:spLocks noGrp="1"/>
          </p:cNvSpPr>
          <p:nvPr>
            <p:ph type="ftr" sz="quarter" idx="11"/>
          </p:nvPr>
        </p:nvSpPr>
        <p:spPr/>
        <p:txBody>
          <a:bodyPr/>
          <a:lstStyle/>
          <a:p>
            <a:r>
              <a:rPr lang="en-US" altLang="zh-CN"/>
              <a:t>Classical Differential Geometry</a:t>
            </a:r>
            <a:endParaRPr lang="zh-CN" altLang="en-US"/>
          </a:p>
        </p:txBody>
      </p:sp>
      <p:sp>
        <p:nvSpPr>
          <p:cNvPr id="6" name="灯片编号占位符 5">
            <a:extLst>
              <a:ext uri="{FF2B5EF4-FFF2-40B4-BE49-F238E27FC236}">
                <a16:creationId xmlns:a16="http://schemas.microsoft.com/office/drawing/2014/main" id="{10FF3378-D52E-B911-792F-BFF56A08C2F6}"/>
              </a:ext>
            </a:extLst>
          </p:cNvPr>
          <p:cNvSpPr>
            <a:spLocks noGrp="1"/>
          </p:cNvSpPr>
          <p:nvPr>
            <p:ph type="sldNum" sz="quarter" idx="12"/>
          </p:nvPr>
        </p:nvSpPr>
        <p:spPr/>
        <p:txBody>
          <a:bodyPr/>
          <a:lstStyle/>
          <a:p>
            <a:fld id="{8AF8E6C5-7C3F-4762-BEB2-5E1ACF15AC15}" type="slidenum">
              <a:rPr lang="zh-CN" altLang="en-US" smtClean="0"/>
              <a:t>11</a:t>
            </a:fld>
            <a:endParaRPr lang="zh-CN" altLang="en-US"/>
          </a:p>
        </p:txBody>
      </p:sp>
    </p:spTree>
    <p:extLst>
      <p:ext uri="{BB962C8B-B14F-4D97-AF65-F5344CB8AC3E}">
        <p14:creationId xmlns:p14="http://schemas.microsoft.com/office/powerpoint/2010/main" val="13546176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AB89D42-C2C7-23B2-D79C-24B29BA6A26B}"/>
              </a:ext>
            </a:extLst>
          </p:cNvPr>
          <p:cNvSpPr>
            <a:spLocks noGrp="1"/>
          </p:cNvSpPr>
          <p:nvPr>
            <p:ph type="title"/>
          </p:nvPr>
        </p:nvSpPr>
        <p:spPr/>
        <p:txBody>
          <a:bodyPr/>
          <a:lstStyle/>
          <a:p>
            <a:r>
              <a:rPr lang="zh-CN" altLang="en-US" dirty="0"/>
              <a:t>参数曲面</a:t>
            </a: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422BAF7B-9BAA-A8FB-B819-8F544A4523D3}"/>
                  </a:ext>
                </a:extLst>
              </p:cNvPr>
              <p:cNvSpPr>
                <a:spLocks noGrp="1"/>
              </p:cNvSpPr>
              <p:nvPr>
                <p:ph idx="1"/>
              </p:nvPr>
            </p:nvSpPr>
            <p:spPr/>
            <p:txBody>
              <a:bodyPr/>
              <a:lstStyle/>
              <a:p>
                <a:r>
                  <a:rPr lang="zh-CN" altLang="en-US" dirty="0"/>
                  <a:t>正则曲面</a:t>
                </a:r>
                <a:endParaRPr lang="en-US" altLang="zh-CN" dirty="0"/>
              </a:p>
              <a:p>
                <a:pPr lvl="1"/>
                <a:r>
                  <a:rPr lang="zh-CN" altLang="en-US" dirty="0"/>
                  <a:t>正则曲线等价于正则参数曲线，但正则曲面不等价于正则参数曲面</a:t>
                </a:r>
                <a:endParaRPr lang="en-US" altLang="zh-CN" dirty="0"/>
              </a:p>
              <a:p>
                <a:pPr lvl="2"/>
                <a:r>
                  <a:rPr lang="zh-CN" altLang="en-US" dirty="0"/>
                  <a:t>球面无法表示为正则参数曲面（考虑极点）</a:t>
                </a:r>
                <a:endParaRPr lang="en-US" altLang="zh-CN" dirty="0"/>
              </a:p>
              <a:p>
                <a:pPr lvl="1"/>
                <a:r>
                  <a:rPr lang="zh-CN" altLang="en-US" dirty="0"/>
                  <a:t>正则曲面：正则参数曲面的拼接</a:t>
                </a:r>
                <a:endParaRPr lang="en-US" altLang="zh-CN" dirty="0"/>
              </a:p>
              <a:p>
                <a:pPr lvl="2"/>
                <a:r>
                  <a:rPr lang="zh-CN" altLang="en-US" dirty="0"/>
                  <a:t>对于任意 </a:t>
                </a:r>
                <a14:m>
                  <m:oMath xmlns:m="http://schemas.openxmlformats.org/officeDocument/2006/math">
                    <m:r>
                      <a:rPr lang="en-US" altLang="zh-CN" b="0" i="1" smtClean="0">
                        <a:latin typeface="Cambria Math" panose="02040503050406030204" pitchFamily="18" charset="0"/>
                      </a:rPr>
                      <m:t>𝑝</m:t>
                    </m:r>
                    <m:r>
                      <a:rPr lang="en-US" altLang="zh-CN" b="0" i="1" smtClean="0">
                        <a:latin typeface="Cambria Math" panose="02040503050406030204" pitchFamily="18" charset="0"/>
                      </a:rPr>
                      <m:t>∈</m:t>
                    </m:r>
                    <m:r>
                      <a:rPr lang="en-US" altLang="zh-CN" b="0" i="1" smtClean="0">
                        <a:latin typeface="Cambria Math" panose="02040503050406030204" pitchFamily="18" charset="0"/>
                      </a:rPr>
                      <m:t>𝑆</m:t>
                    </m:r>
                  </m:oMath>
                </a14:m>
                <a:r>
                  <a:rPr lang="zh-CN" altLang="en-US" dirty="0"/>
                  <a:t>，</a:t>
                </a:r>
                <a14:m>
                  <m:oMath xmlns:m="http://schemas.openxmlformats.org/officeDocument/2006/math">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ℝ</m:t>
                        </m:r>
                      </m:e>
                      <m:sup>
                        <m:r>
                          <a:rPr lang="en-US" altLang="zh-CN" b="0" i="1" smtClean="0">
                            <a:latin typeface="Cambria Math" panose="02040503050406030204" pitchFamily="18" charset="0"/>
                          </a:rPr>
                          <m:t>3</m:t>
                        </m:r>
                      </m:sup>
                    </m:sSup>
                  </m:oMath>
                </a14:m>
                <a:r>
                  <a:rPr lang="zh-CN" altLang="en-US" dirty="0"/>
                  <a:t> 中存在 </a:t>
                </a:r>
                <a14:m>
                  <m:oMath xmlns:m="http://schemas.openxmlformats.org/officeDocument/2006/math">
                    <m:r>
                      <a:rPr lang="en-US" altLang="zh-CN" b="0" i="1" smtClean="0">
                        <a:latin typeface="Cambria Math" panose="02040503050406030204" pitchFamily="18" charset="0"/>
                      </a:rPr>
                      <m:t>𝑝</m:t>
                    </m:r>
                  </m:oMath>
                </a14:m>
                <a:r>
                  <a:rPr lang="zh-CN" altLang="en-US" dirty="0"/>
                  <a:t> 的邻域 </a:t>
                </a:r>
                <a14:m>
                  <m:oMath xmlns:m="http://schemas.openxmlformats.org/officeDocument/2006/math">
                    <m:r>
                      <a:rPr lang="en-US" altLang="zh-CN" b="0" i="1" smtClean="0">
                        <a:latin typeface="Cambria Math" panose="02040503050406030204" pitchFamily="18" charset="0"/>
                      </a:rPr>
                      <m:t>𝑉</m:t>
                    </m:r>
                    <m:r>
                      <a:rPr lang="en-US" altLang="zh-CN" b="0" i="1" smtClean="0">
                        <a:latin typeface="Cambria Math" panose="02040503050406030204" pitchFamily="18" charset="0"/>
                      </a:rPr>
                      <m:t>⊂</m:t>
                    </m:r>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ℝ</m:t>
                        </m:r>
                      </m:e>
                      <m:sup>
                        <m:r>
                          <a:rPr lang="en-US" altLang="zh-CN" b="0" i="1" smtClean="0">
                            <a:latin typeface="Cambria Math" panose="02040503050406030204" pitchFamily="18" charset="0"/>
                          </a:rPr>
                          <m:t>3</m:t>
                        </m:r>
                      </m:sup>
                    </m:sSup>
                  </m:oMath>
                </a14:m>
                <a:r>
                  <a:rPr lang="zh-CN" altLang="en-US" dirty="0"/>
                  <a:t>，使得 </a:t>
                </a:r>
                <a14:m>
                  <m:oMath xmlns:m="http://schemas.openxmlformats.org/officeDocument/2006/math">
                    <m:r>
                      <a:rPr lang="en-US" altLang="zh-CN" b="0" i="1" smtClean="0">
                        <a:latin typeface="Cambria Math" panose="02040503050406030204" pitchFamily="18" charset="0"/>
                      </a:rPr>
                      <m:t>𝑉</m:t>
                    </m:r>
                    <m:r>
                      <a:rPr lang="en-US" altLang="zh-CN" b="0" i="1" smtClean="0">
                        <a:latin typeface="Cambria Math" panose="02040503050406030204" pitchFamily="18" charset="0"/>
                      </a:rPr>
                      <m:t>∩</m:t>
                    </m:r>
                    <m:r>
                      <a:rPr lang="en-US" altLang="zh-CN" b="0" i="1" smtClean="0">
                        <a:latin typeface="Cambria Math" panose="02040503050406030204" pitchFamily="18" charset="0"/>
                      </a:rPr>
                      <m:t>𝑆</m:t>
                    </m:r>
                  </m:oMath>
                </a14:m>
                <a:r>
                  <a:rPr lang="en-US" altLang="zh-CN" dirty="0"/>
                  <a:t> </a:t>
                </a:r>
                <a:r>
                  <a:rPr lang="zh-CN" altLang="en-US" dirty="0"/>
                  <a:t>为正则参数曲面</a:t>
                </a:r>
                <a:endParaRPr lang="en-US" altLang="zh-CN" dirty="0"/>
              </a:p>
              <a:p>
                <a:r>
                  <a:rPr lang="zh-CN" altLang="en-US" dirty="0"/>
                  <a:t>容许的参数变换：</a:t>
                </a:r>
                <a14:m>
                  <m:oMath xmlns:m="http://schemas.openxmlformats.org/officeDocument/2006/math">
                    <m:r>
                      <a:rPr lang="en-US" altLang="zh-CN" b="0" i="1" smtClean="0">
                        <a:latin typeface="Cambria Math" panose="02040503050406030204" pitchFamily="18" charset="0"/>
                      </a:rPr>
                      <m:t>𝑢</m:t>
                    </m:r>
                    <m:r>
                      <a:rPr lang="en-US" altLang="zh-CN" b="0" i="1" smtClean="0">
                        <a:latin typeface="Cambria Math" panose="02040503050406030204" pitchFamily="18" charset="0"/>
                      </a:rPr>
                      <m:t>=</m:t>
                    </m:r>
                    <m:r>
                      <a:rPr lang="en-US" altLang="zh-CN" b="0" i="1" smtClean="0">
                        <a:latin typeface="Cambria Math" panose="02040503050406030204" pitchFamily="18" charset="0"/>
                      </a:rPr>
                      <m:t>𝑢</m:t>
                    </m:r>
                    <m:d>
                      <m:dPr>
                        <m:ctrlPr>
                          <a:rPr lang="en-US" altLang="zh-CN" b="0" i="1" smtClean="0">
                            <a:latin typeface="Cambria Math" panose="02040503050406030204" pitchFamily="18" charset="0"/>
                          </a:rPr>
                        </m:ctrlPr>
                      </m:dPr>
                      <m:e>
                        <m:acc>
                          <m:accPr>
                            <m:chr m:val="̃"/>
                            <m:ctrlPr>
                              <a:rPr lang="en-US" altLang="zh-CN" b="0" i="1" smtClean="0">
                                <a:latin typeface="Cambria Math" panose="02040503050406030204" pitchFamily="18" charset="0"/>
                              </a:rPr>
                            </m:ctrlPr>
                          </m:accPr>
                          <m:e>
                            <m:r>
                              <a:rPr lang="en-US" altLang="zh-CN" b="0" i="1" smtClean="0">
                                <a:latin typeface="Cambria Math" panose="02040503050406030204" pitchFamily="18" charset="0"/>
                              </a:rPr>
                              <m:t>𝑢</m:t>
                            </m:r>
                          </m:e>
                        </m:acc>
                        <m:r>
                          <a:rPr lang="en-US" altLang="zh-CN" b="0" i="1" smtClean="0">
                            <a:latin typeface="Cambria Math" panose="02040503050406030204" pitchFamily="18" charset="0"/>
                          </a:rPr>
                          <m:t>,</m:t>
                        </m:r>
                        <m:acc>
                          <m:accPr>
                            <m:chr m:val="̃"/>
                            <m:ctrlPr>
                              <a:rPr lang="en-US" altLang="zh-CN" b="0" i="1" smtClean="0">
                                <a:latin typeface="Cambria Math" panose="02040503050406030204" pitchFamily="18" charset="0"/>
                              </a:rPr>
                            </m:ctrlPr>
                          </m:accPr>
                          <m:e>
                            <m:r>
                              <a:rPr lang="en-US" altLang="zh-CN" b="0" i="1" smtClean="0">
                                <a:latin typeface="Cambria Math" panose="02040503050406030204" pitchFamily="18" charset="0"/>
                              </a:rPr>
                              <m:t>𝑣</m:t>
                            </m:r>
                          </m:e>
                        </m:acc>
                      </m:e>
                    </m:d>
                  </m:oMath>
                </a14:m>
                <a:r>
                  <a:rPr lang="en-US" altLang="zh-CN" dirty="0"/>
                  <a:t>,   </a:t>
                </a:r>
                <a14:m>
                  <m:oMath xmlns:m="http://schemas.openxmlformats.org/officeDocument/2006/math">
                    <m:r>
                      <a:rPr lang="en-US" altLang="zh-CN" b="0" i="1" smtClean="0">
                        <a:latin typeface="Cambria Math" panose="02040503050406030204" pitchFamily="18" charset="0"/>
                      </a:rPr>
                      <m:t>𝑣</m:t>
                    </m:r>
                    <m:r>
                      <a:rPr lang="en-US" altLang="zh-CN" b="0" i="1" smtClean="0">
                        <a:latin typeface="Cambria Math" panose="02040503050406030204" pitchFamily="18" charset="0"/>
                      </a:rPr>
                      <m:t>=</m:t>
                    </m:r>
                    <m:r>
                      <a:rPr lang="en-US" altLang="zh-CN" b="0" i="1" smtClean="0">
                        <a:latin typeface="Cambria Math" panose="02040503050406030204" pitchFamily="18" charset="0"/>
                      </a:rPr>
                      <m:t>𝑣</m:t>
                    </m:r>
                    <m:d>
                      <m:dPr>
                        <m:ctrlPr>
                          <a:rPr lang="en-US" altLang="zh-CN" b="0" i="1" smtClean="0">
                            <a:latin typeface="Cambria Math" panose="02040503050406030204" pitchFamily="18" charset="0"/>
                          </a:rPr>
                        </m:ctrlPr>
                      </m:dPr>
                      <m:e>
                        <m:acc>
                          <m:accPr>
                            <m:chr m:val="̃"/>
                            <m:ctrlPr>
                              <a:rPr lang="en-US" altLang="zh-CN" b="0" i="1" smtClean="0">
                                <a:latin typeface="Cambria Math" panose="02040503050406030204" pitchFamily="18" charset="0"/>
                              </a:rPr>
                            </m:ctrlPr>
                          </m:accPr>
                          <m:e>
                            <m:r>
                              <a:rPr lang="en-US" altLang="zh-CN" b="0" i="1" smtClean="0">
                                <a:latin typeface="Cambria Math" panose="02040503050406030204" pitchFamily="18" charset="0"/>
                              </a:rPr>
                              <m:t>𝑢</m:t>
                            </m:r>
                          </m:e>
                        </m:acc>
                        <m:r>
                          <a:rPr lang="en-US" altLang="zh-CN" b="0" i="1" smtClean="0">
                            <a:latin typeface="Cambria Math" panose="02040503050406030204" pitchFamily="18" charset="0"/>
                          </a:rPr>
                          <m:t>,</m:t>
                        </m:r>
                        <m:acc>
                          <m:accPr>
                            <m:chr m:val="̃"/>
                            <m:ctrlPr>
                              <a:rPr lang="en-US" altLang="zh-CN" b="0" i="1" smtClean="0">
                                <a:latin typeface="Cambria Math" panose="02040503050406030204" pitchFamily="18" charset="0"/>
                              </a:rPr>
                            </m:ctrlPr>
                          </m:accPr>
                          <m:e>
                            <m:r>
                              <a:rPr lang="en-US" altLang="zh-CN" b="0" i="1" smtClean="0">
                                <a:latin typeface="Cambria Math" panose="02040503050406030204" pitchFamily="18" charset="0"/>
                              </a:rPr>
                              <m:t>𝑣</m:t>
                            </m:r>
                          </m:e>
                        </m:acc>
                      </m:e>
                    </m:d>
                  </m:oMath>
                </a14:m>
                <a:endParaRPr lang="en-US" altLang="zh-CN" dirty="0"/>
              </a:p>
              <a:p>
                <a:pPr lvl="1"/>
                <a14:m>
                  <m:oMath xmlns:m="http://schemas.openxmlformats.org/officeDocument/2006/math">
                    <m:r>
                      <a:rPr lang="en-US" altLang="zh-CN" b="0" i="1" smtClean="0">
                        <a:latin typeface="Cambria Math" panose="02040503050406030204" pitchFamily="18" charset="0"/>
                      </a:rPr>
                      <m:t>𝑢</m:t>
                    </m:r>
                    <m:d>
                      <m:dPr>
                        <m:ctrlPr>
                          <a:rPr lang="en-US" altLang="zh-CN" b="0" i="1" smtClean="0">
                            <a:latin typeface="Cambria Math" panose="02040503050406030204" pitchFamily="18" charset="0"/>
                          </a:rPr>
                        </m:ctrlPr>
                      </m:dPr>
                      <m:e>
                        <m:acc>
                          <m:accPr>
                            <m:chr m:val="̃"/>
                            <m:ctrlPr>
                              <a:rPr lang="en-US" altLang="zh-CN" b="0" i="1" smtClean="0">
                                <a:latin typeface="Cambria Math" panose="02040503050406030204" pitchFamily="18" charset="0"/>
                              </a:rPr>
                            </m:ctrlPr>
                          </m:accPr>
                          <m:e>
                            <m:r>
                              <a:rPr lang="en-US" altLang="zh-CN" b="0" i="1" smtClean="0">
                                <a:latin typeface="Cambria Math" panose="02040503050406030204" pitchFamily="18" charset="0"/>
                              </a:rPr>
                              <m:t>𝑢</m:t>
                            </m:r>
                          </m:e>
                        </m:acc>
                        <m:r>
                          <a:rPr lang="en-US" altLang="zh-CN" b="0" i="1" smtClean="0">
                            <a:latin typeface="Cambria Math" panose="02040503050406030204" pitchFamily="18" charset="0"/>
                          </a:rPr>
                          <m:t>,</m:t>
                        </m:r>
                        <m:acc>
                          <m:accPr>
                            <m:chr m:val="̃"/>
                            <m:ctrlPr>
                              <a:rPr lang="en-US" altLang="zh-CN" b="0" i="1" smtClean="0">
                                <a:latin typeface="Cambria Math" panose="02040503050406030204" pitchFamily="18" charset="0"/>
                              </a:rPr>
                            </m:ctrlPr>
                          </m:accPr>
                          <m:e>
                            <m:r>
                              <a:rPr lang="en-US" altLang="zh-CN" b="0" i="1" smtClean="0">
                                <a:latin typeface="Cambria Math" panose="02040503050406030204" pitchFamily="18" charset="0"/>
                              </a:rPr>
                              <m:t>𝑣</m:t>
                            </m:r>
                          </m:e>
                        </m:acc>
                      </m:e>
                    </m:d>
                  </m:oMath>
                </a14:m>
                <a:r>
                  <a:rPr lang="en-US" altLang="zh-CN" dirty="0"/>
                  <a:t> </a:t>
                </a:r>
                <a:r>
                  <a:rPr lang="zh-CN" altLang="en-US" dirty="0"/>
                  <a:t>与 </a:t>
                </a:r>
                <a14:m>
                  <m:oMath xmlns:m="http://schemas.openxmlformats.org/officeDocument/2006/math">
                    <m:r>
                      <a:rPr lang="en-US" altLang="zh-CN" i="1">
                        <a:latin typeface="Cambria Math" panose="02040503050406030204" pitchFamily="18" charset="0"/>
                      </a:rPr>
                      <m:t>𝑣</m:t>
                    </m:r>
                    <m:d>
                      <m:dPr>
                        <m:ctrlPr>
                          <a:rPr lang="en-US" altLang="zh-CN" i="1">
                            <a:latin typeface="Cambria Math" panose="02040503050406030204" pitchFamily="18" charset="0"/>
                          </a:rPr>
                        </m:ctrlPr>
                      </m:dPr>
                      <m:e>
                        <m:acc>
                          <m:accPr>
                            <m:chr m:val="̃"/>
                            <m:ctrlPr>
                              <a:rPr lang="en-US" altLang="zh-CN" i="1">
                                <a:latin typeface="Cambria Math" panose="02040503050406030204" pitchFamily="18" charset="0"/>
                              </a:rPr>
                            </m:ctrlPr>
                          </m:accPr>
                          <m:e>
                            <m:r>
                              <a:rPr lang="en-US" altLang="zh-CN" i="1">
                                <a:latin typeface="Cambria Math" panose="02040503050406030204" pitchFamily="18" charset="0"/>
                              </a:rPr>
                              <m:t>𝑢</m:t>
                            </m:r>
                          </m:e>
                        </m:acc>
                        <m:r>
                          <a:rPr lang="en-US" altLang="zh-CN" i="1">
                            <a:latin typeface="Cambria Math" panose="02040503050406030204" pitchFamily="18" charset="0"/>
                          </a:rPr>
                          <m:t>,</m:t>
                        </m:r>
                        <m:acc>
                          <m:accPr>
                            <m:chr m:val="̃"/>
                            <m:ctrlPr>
                              <a:rPr lang="en-US" altLang="zh-CN" i="1">
                                <a:latin typeface="Cambria Math" panose="02040503050406030204" pitchFamily="18" charset="0"/>
                              </a:rPr>
                            </m:ctrlPr>
                          </m:accPr>
                          <m:e>
                            <m:r>
                              <a:rPr lang="en-US" altLang="zh-CN" i="1">
                                <a:latin typeface="Cambria Math" panose="02040503050406030204" pitchFamily="18" charset="0"/>
                              </a:rPr>
                              <m:t>𝑣</m:t>
                            </m:r>
                          </m:e>
                        </m:acc>
                      </m:e>
                    </m:d>
                  </m:oMath>
                </a14:m>
                <a:r>
                  <a:rPr lang="en-US" altLang="zh-CN" dirty="0"/>
                  <a:t> </a:t>
                </a:r>
                <a:r>
                  <a:rPr lang="zh-CN" altLang="en-US" dirty="0"/>
                  <a:t>都是自变量的二阶以上连续可微函数</a:t>
                </a:r>
                <a:endParaRPr lang="en-US" altLang="zh-CN" dirty="0"/>
              </a:p>
              <a:p>
                <a:pPr lvl="1"/>
                <a14:m>
                  <m:oMath xmlns:m="http://schemas.openxmlformats.org/officeDocument/2006/math">
                    <m:f>
                      <m:fPr>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𝑢</m:t>
                            </m:r>
                            <m:r>
                              <a:rPr lang="en-US" altLang="zh-CN" b="0" i="1" smtClean="0">
                                <a:latin typeface="Cambria Math" panose="02040503050406030204" pitchFamily="18" charset="0"/>
                              </a:rPr>
                              <m:t>,</m:t>
                            </m:r>
                            <m:r>
                              <a:rPr lang="en-US" altLang="zh-CN" b="0" i="1" smtClean="0">
                                <a:latin typeface="Cambria Math" panose="02040503050406030204" pitchFamily="18" charset="0"/>
                              </a:rPr>
                              <m:t>𝑣</m:t>
                            </m:r>
                          </m:e>
                        </m:d>
                      </m:num>
                      <m:den>
                        <m:r>
                          <a:rPr lang="en-US" altLang="zh-CN" b="0" i="1" smtClean="0">
                            <a:latin typeface="Cambria Math" panose="02040503050406030204" pitchFamily="18" charset="0"/>
                          </a:rPr>
                          <m:t>𝜕</m:t>
                        </m:r>
                        <m:d>
                          <m:dPr>
                            <m:ctrlPr>
                              <a:rPr lang="en-US" altLang="zh-CN" b="0" i="1" smtClean="0">
                                <a:latin typeface="Cambria Math" panose="02040503050406030204" pitchFamily="18" charset="0"/>
                              </a:rPr>
                            </m:ctrlPr>
                          </m:dPr>
                          <m:e>
                            <m:acc>
                              <m:accPr>
                                <m:chr m:val="̃"/>
                                <m:ctrlPr>
                                  <a:rPr lang="en-US" altLang="zh-CN" b="0" i="1" smtClean="0">
                                    <a:latin typeface="Cambria Math" panose="02040503050406030204" pitchFamily="18" charset="0"/>
                                  </a:rPr>
                                </m:ctrlPr>
                              </m:accPr>
                              <m:e>
                                <m:r>
                                  <a:rPr lang="en-US" altLang="zh-CN" b="0" i="1" smtClean="0">
                                    <a:latin typeface="Cambria Math" panose="02040503050406030204" pitchFamily="18" charset="0"/>
                                  </a:rPr>
                                  <m:t>𝑢</m:t>
                                </m:r>
                              </m:e>
                            </m:acc>
                            <m:r>
                              <a:rPr lang="en-US" altLang="zh-CN" b="0" i="1" smtClean="0">
                                <a:latin typeface="Cambria Math" panose="02040503050406030204" pitchFamily="18" charset="0"/>
                              </a:rPr>
                              <m:t>,</m:t>
                            </m:r>
                            <m:acc>
                              <m:accPr>
                                <m:chr m:val="̃"/>
                                <m:ctrlPr>
                                  <a:rPr lang="en-US" altLang="zh-CN" b="0" i="1" smtClean="0">
                                    <a:latin typeface="Cambria Math" panose="02040503050406030204" pitchFamily="18" charset="0"/>
                                  </a:rPr>
                                </m:ctrlPr>
                              </m:accPr>
                              <m:e>
                                <m:r>
                                  <a:rPr lang="en-US" altLang="zh-CN" b="0" i="1" smtClean="0">
                                    <a:latin typeface="Cambria Math" panose="02040503050406030204" pitchFamily="18" charset="0"/>
                                  </a:rPr>
                                  <m:t>𝑣</m:t>
                                </m:r>
                              </m:e>
                            </m:acc>
                          </m:e>
                        </m:d>
                      </m:den>
                    </m:f>
                    <m:r>
                      <a:rPr lang="en-US" altLang="zh-CN" b="0" i="1" smtClean="0">
                        <a:latin typeface="Cambria Math" panose="02040503050406030204" pitchFamily="18" charset="0"/>
                      </a:rPr>
                      <m:t>≠0</m:t>
                    </m:r>
                  </m:oMath>
                </a14:m>
                <a:endParaRPr lang="en-US" altLang="zh-CN" dirty="0"/>
              </a:p>
              <a:p>
                <a:pPr lvl="1"/>
                <a:r>
                  <a:rPr lang="zh-CN" altLang="en-US" dirty="0"/>
                  <a:t>保持曲面的定向（</a:t>
                </a:r>
                <a14:m>
                  <m:oMath xmlns:m="http://schemas.openxmlformats.org/officeDocument/2006/math">
                    <m:sSub>
                      <m:sSubPr>
                        <m:ctrlPr>
                          <a:rPr lang="en-US" altLang="zh-CN" b="0" i="1" smtClean="0">
                            <a:latin typeface="Cambria Math" panose="02040503050406030204" pitchFamily="18" charset="0"/>
                          </a:rPr>
                        </m:ctrlPr>
                      </m:sSubPr>
                      <m:e>
                        <m:r>
                          <a:rPr lang="en-US" altLang="zh-CN" b="1" i="1" smtClean="0">
                            <a:latin typeface="Cambria Math" panose="02040503050406030204" pitchFamily="18" charset="0"/>
                          </a:rPr>
                          <m:t>𝒓</m:t>
                        </m:r>
                      </m:e>
                      <m:sub>
                        <m:r>
                          <a:rPr lang="en-US" altLang="zh-CN" b="0" i="1" smtClean="0">
                            <a:latin typeface="Cambria Math" panose="02040503050406030204" pitchFamily="18" charset="0"/>
                          </a:rPr>
                          <m:t>𝑢</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1" i="1" smtClean="0">
                            <a:latin typeface="Cambria Math" panose="02040503050406030204" pitchFamily="18" charset="0"/>
                          </a:rPr>
                          <m:t>𝒓</m:t>
                        </m:r>
                      </m:e>
                      <m:sub>
                        <m:r>
                          <a:rPr lang="en-US" altLang="zh-CN" b="0" i="1" smtClean="0">
                            <a:latin typeface="Cambria Math" panose="02040503050406030204" pitchFamily="18" charset="0"/>
                          </a:rPr>
                          <m:t>𝑣</m:t>
                        </m:r>
                      </m:sub>
                    </m:sSub>
                  </m:oMath>
                </a14:m>
                <a:r>
                  <a:rPr lang="zh-CN" altLang="en-US" dirty="0"/>
                  <a:t> 的方向）不变</a:t>
                </a:r>
                <a:endParaRPr lang="en-US" altLang="zh-CN" dirty="0"/>
              </a:p>
              <a:p>
                <a:pPr lvl="2"/>
                <a14:m>
                  <m:oMath xmlns:m="http://schemas.openxmlformats.org/officeDocument/2006/math">
                    <m:f>
                      <m:fPr>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𝑢</m:t>
                            </m:r>
                            <m:r>
                              <a:rPr lang="en-US" altLang="zh-CN" b="0" i="1" smtClean="0">
                                <a:latin typeface="Cambria Math" panose="02040503050406030204" pitchFamily="18" charset="0"/>
                              </a:rPr>
                              <m:t>,</m:t>
                            </m:r>
                            <m:r>
                              <a:rPr lang="en-US" altLang="zh-CN" b="0" i="1" smtClean="0">
                                <a:latin typeface="Cambria Math" panose="02040503050406030204" pitchFamily="18" charset="0"/>
                              </a:rPr>
                              <m:t>𝑣</m:t>
                            </m:r>
                          </m:e>
                        </m:d>
                      </m:num>
                      <m:den>
                        <m:r>
                          <a:rPr lang="en-US" altLang="zh-CN" b="0" i="1" smtClean="0">
                            <a:latin typeface="Cambria Math" panose="02040503050406030204" pitchFamily="18" charset="0"/>
                          </a:rPr>
                          <m:t>𝜕</m:t>
                        </m:r>
                        <m:d>
                          <m:dPr>
                            <m:ctrlPr>
                              <a:rPr lang="en-US" altLang="zh-CN" b="0" i="1" smtClean="0">
                                <a:latin typeface="Cambria Math" panose="02040503050406030204" pitchFamily="18" charset="0"/>
                              </a:rPr>
                            </m:ctrlPr>
                          </m:dPr>
                          <m:e>
                            <m:acc>
                              <m:accPr>
                                <m:chr m:val="̃"/>
                                <m:ctrlPr>
                                  <a:rPr lang="en-US" altLang="zh-CN" b="0" i="1" smtClean="0">
                                    <a:latin typeface="Cambria Math" panose="02040503050406030204" pitchFamily="18" charset="0"/>
                                  </a:rPr>
                                </m:ctrlPr>
                              </m:accPr>
                              <m:e>
                                <m:r>
                                  <a:rPr lang="en-US" altLang="zh-CN" b="0" i="1" smtClean="0">
                                    <a:latin typeface="Cambria Math" panose="02040503050406030204" pitchFamily="18" charset="0"/>
                                  </a:rPr>
                                  <m:t>𝑢</m:t>
                                </m:r>
                              </m:e>
                            </m:acc>
                            <m:r>
                              <a:rPr lang="en-US" altLang="zh-CN" b="0" i="1" smtClean="0">
                                <a:latin typeface="Cambria Math" panose="02040503050406030204" pitchFamily="18" charset="0"/>
                              </a:rPr>
                              <m:t>,</m:t>
                            </m:r>
                            <m:acc>
                              <m:accPr>
                                <m:chr m:val="̃"/>
                                <m:ctrlPr>
                                  <a:rPr lang="en-US" altLang="zh-CN" b="0" i="1" smtClean="0">
                                    <a:latin typeface="Cambria Math" panose="02040503050406030204" pitchFamily="18" charset="0"/>
                                  </a:rPr>
                                </m:ctrlPr>
                              </m:accPr>
                              <m:e>
                                <m:r>
                                  <a:rPr lang="en-US" altLang="zh-CN" b="0" i="1" smtClean="0">
                                    <a:latin typeface="Cambria Math" panose="02040503050406030204" pitchFamily="18" charset="0"/>
                                  </a:rPr>
                                  <m:t>𝑣</m:t>
                                </m:r>
                              </m:e>
                            </m:acc>
                          </m:e>
                        </m:d>
                      </m:den>
                    </m:f>
                    <m:r>
                      <a:rPr lang="en-US" altLang="zh-CN" b="0" i="1" smtClean="0">
                        <a:latin typeface="Cambria Math" panose="02040503050406030204" pitchFamily="18" charset="0"/>
                      </a:rPr>
                      <m:t>&gt;0</m:t>
                    </m:r>
                  </m:oMath>
                </a14:m>
                <a:endParaRPr lang="en-US" altLang="zh-CN" dirty="0"/>
              </a:p>
              <a:p>
                <a:pPr lvl="2"/>
                <a:endParaRPr lang="en-US" altLang="zh-CN" dirty="0"/>
              </a:p>
            </p:txBody>
          </p:sp>
        </mc:Choice>
        <mc:Fallback xmlns="">
          <p:sp>
            <p:nvSpPr>
              <p:cNvPr id="3" name="内容占位符 2">
                <a:extLst>
                  <a:ext uri="{FF2B5EF4-FFF2-40B4-BE49-F238E27FC236}">
                    <a16:creationId xmlns:a16="http://schemas.microsoft.com/office/drawing/2014/main" id="{422BAF7B-9BAA-A8FB-B819-8F544A4523D3}"/>
                  </a:ext>
                </a:extLst>
              </p:cNvPr>
              <p:cNvSpPr>
                <a:spLocks noGrp="1" noRot="1" noChangeAspect="1" noMove="1" noResize="1" noEditPoints="1" noAdjustHandles="1" noChangeArrowheads="1" noChangeShapeType="1" noTextEdit="1"/>
              </p:cNvSpPr>
              <p:nvPr>
                <p:ph idx="1"/>
              </p:nvPr>
            </p:nvSpPr>
            <p:spPr>
              <a:blipFill>
                <a:blip r:embed="rId2"/>
                <a:stretch>
                  <a:fillRect l="-812" t="-791"/>
                </a:stretch>
              </a:blipFill>
            </p:spPr>
            <p:txBody>
              <a:bodyPr/>
              <a:lstStyle/>
              <a:p>
                <a:r>
                  <a:rPr lang="zh-CN" altLang="en-US">
                    <a:noFill/>
                  </a:rPr>
                  <a:t> </a:t>
                </a:r>
              </a:p>
            </p:txBody>
          </p:sp>
        </mc:Fallback>
      </mc:AlternateContent>
      <p:sp>
        <p:nvSpPr>
          <p:cNvPr id="4" name="日期占位符 3">
            <a:extLst>
              <a:ext uri="{FF2B5EF4-FFF2-40B4-BE49-F238E27FC236}">
                <a16:creationId xmlns:a16="http://schemas.microsoft.com/office/drawing/2014/main" id="{CCE179FB-1601-0A05-BB2A-55C542DB1CDB}"/>
              </a:ext>
            </a:extLst>
          </p:cNvPr>
          <p:cNvSpPr>
            <a:spLocks noGrp="1"/>
          </p:cNvSpPr>
          <p:nvPr>
            <p:ph type="dt" sz="half" idx="10"/>
          </p:nvPr>
        </p:nvSpPr>
        <p:spPr/>
        <p:txBody>
          <a:bodyPr/>
          <a:lstStyle/>
          <a:p>
            <a:r>
              <a:rPr lang="en-US" altLang="zh-CN"/>
              <a:t>2024/5/27</a:t>
            </a:r>
            <a:endParaRPr lang="zh-CN" altLang="en-US"/>
          </a:p>
        </p:txBody>
      </p:sp>
      <p:sp>
        <p:nvSpPr>
          <p:cNvPr id="5" name="页脚占位符 4">
            <a:extLst>
              <a:ext uri="{FF2B5EF4-FFF2-40B4-BE49-F238E27FC236}">
                <a16:creationId xmlns:a16="http://schemas.microsoft.com/office/drawing/2014/main" id="{9D01FCF9-BB7A-CB27-F27D-BA4D0A021570}"/>
              </a:ext>
            </a:extLst>
          </p:cNvPr>
          <p:cNvSpPr>
            <a:spLocks noGrp="1"/>
          </p:cNvSpPr>
          <p:nvPr>
            <p:ph type="ftr" sz="quarter" idx="11"/>
          </p:nvPr>
        </p:nvSpPr>
        <p:spPr/>
        <p:txBody>
          <a:bodyPr/>
          <a:lstStyle/>
          <a:p>
            <a:r>
              <a:rPr lang="en-US" altLang="zh-CN"/>
              <a:t>Classical Differential Geometry</a:t>
            </a:r>
            <a:endParaRPr lang="zh-CN" altLang="en-US"/>
          </a:p>
        </p:txBody>
      </p:sp>
      <p:sp>
        <p:nvSpPr>
          <p:cNvPr id="6" name="灯片编号占位符 5">
            <a:extLst>
              <a:ext uri="{FF2B5EF4-FFF2-40B4-BE49-F238E27FC236}">
                <a16:creationId xmlns:a16="http://schemas.microsoft.com/office/drawing/2014/main" id="{69F96B83-F7F2-81EB-CA75-F39B1DC0FDBA}"/>
              </a:ext>
            </a:extLst>
          </p:cNvPr>
          <p:cNvSpPr>
            <a:spLocks noGrp="1"/>
          </p:cNvSpPr>
          <p:nvPr>
            <p:ph type="sldNum" sz="quarter" idx="12"/>
          </p:nvPr>
        </p:nvSpPr>
        <p:spPr/>
        <p:txBody>
          <a:bodyPr/>
          <a:lstStyle/>
          <a:p>
            <a:fld id="{8AF8E6C5-7C3F-4762-BEB2-5E1ACF15AC15}" type="slidenum">
              <a:rPr lang="zh-CN" altLang="en-US" smtClean="0"/>
              <a:t>12</a:t>
            </a:fld>
            <a:endParaRPr lang="zh-CN" altLang="en-US"/>
          </a:p>
        </p:txBody>
      </p:sp>
    </p:spTree>
    <p:extLst>
      <p:ext uri="{BB962C8B-B14F-4D97-AF65-F5344CB8AC3E}">
        <p14:creationId xmlns:p14="http://schemas.microsoft.com/office/powerpoint/2010/main" val="7698528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D8E8D614-4A22-F1EE-1686-EDE901668E9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775" t="4087" r="19300" b="5999"/>
          <a:stretch/>
        </p:blipFill>
        <p:spPr bwMode="auto">
          <a:xfrm>
            <a:off x="8004048" y="3861604"/>
            <a:ext cx="3531706" cy="2176272"/>
          </a:xfrm>
          <a:prstGeom prst="rect">
            <a:avLst/>
          </a:prstGeom>
          <a:noFill/>
          <a:extLst>
            <a:ext uri="{909E8E84-426E-40DD-AFC4-6F175D3DCCD1}">
              <a14:hiddenFill xmlns:a14="http://schemas.microsoft.com/office/drawing/2010/main">
                <a:solidFill>
                  <a:srgbClr val="FFFFFF"/>
                </a:solidFill>
              </a14:hiddenFill>
            </a:ext>
          </a:extLst>
        </p:spPr>
      </p:pic>
      <p:sp>
        <p:nvSpPr>
          <p:cNvPr id="2" name="标题 1">
            <a:extLst>
              <a:ext uri="{FF2B5EF4-FFF2-40B4-BE49-F238E27FC236}">
                <a16:creationId xmlns:a16="http://schemas.microsoft.com/office/drawing/2014/main" id="{9762D40D-3A6C-4130-1496-7EB17FF62620}"/>
              </a:ext>
            </a:extLst>
          </p:cNvPr>
          <p:cNvSpPr>
            <a:spLocks noGrp="1"/>
          </p:cNvSpPr>
          <p:nvPr>
            <p:ph type="title"/>
          </p:nvPr>
        </p:nvSpPr>
        <p:spPr/>
        <p:txBody>
          <a:bodyPr/>
          <a:lstStyle/>
          <a:p>
            <a:r>
              <a:rPr lang="zh-CN" altLang="en-US" dirty="0"/>
              <a:t>切面与法线</a:t>
            </a: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4D7F6289-3F54-4E36-10DC-5FEEE3766A0F}"/>
                  </a:ext>
                </a:extLst>
              </p:cNvPr>
              <p:cNvSpPr>
                <a:spLocks noGrp="1"/>
              </p:cNvSpPr>
              <p:nvPr>
                <p:ph idx="1"/>
              </p:nvPr>
            </p:nvSpPr>
            <p:spPr/>
            <p:txBody>
              <a:bodyPr/>
              <a:lstStyle/>
              <a:p>
                <a:r>
                  <a:rPr lang="zh-CN" altLang="en-US" dirty="0"/>
                  <a:t>切向量</a:t>
                </a:r>
                <a:endParaRPr lang="en-US" altLang="zh-CN" dirty="0"/>
              </a:p>
              <a:p>
                <a:pPr lvl="1"/>
                <a:r>
                  <a:rPr lang="zh-CN" altLang="en-US" dirty="0"/>
                  <a:t>参数曲面上过一点的任意一条连续可微曲线的切向量是曲面在该点的切向量</a:t>
                </a:r>
                <a:endParaRPr lang="en-US" altLang="zh-CN" dirty="0"/>
              </a:p>
              <a:p>
                <a:pPr lvl="1"/>
                <a:r>
                  <a:rPr lang="zh-CN" altLang="en-US" dirty="0"/>
                  <a:t>参数曲面在任一点的切向量都是 </a:t>
                </a:r>
                <a14:m>
                  <m:oMath xmlns:m="http://schemas.openxmlformats.org/officeDocument/2006/math">
                    <m:sSub>
                      <m:sSubPr>
                        <m:ctrlPr>
                          <a:rPr lang="en-US" altLang="zh-CN" b="0" i="1" smtClean="0">
                            <a:latin typeface="Cambria Math" panose="02040503050406030204" pitchFamily="18" charset="0"/>
                          </a:rPr>
                        </m:ctrlPr>
                      </m:sSubPr>
                      <m:e>
                        <m:r>
                          <a:rPr lang="en-US" altLang="zh-CN" b="1" i="1" smtClean="0">
                            <a:latin typeface="Cambria Math" panose="02040503050406030204" pitchFamily="18" charset="0"/>
                          </a:rPr>
                          <m:t>𝒓</m:t>
                        </m:r>
                      </m:e>
                      <m:sub>
                        <m:r>
                          <a:rPr lang="en-US" altLang="zh-CN" b="0" i="1" smtClean="0">
                            <a:latin typeface="Cambria Math" panose="02040503050406030204" pitchFamily="18" charset="0"/>
                          </a:rPr>
                          <m:t>𝑢</m:t>
                        </m:r>
                      </m:sub>
                    </m:sSub>
                  </m:oMath>
                </a14:m>
                <a:r>
                  <a:rPr lang="zh-CN" altLang="en-US" dirty="0"/>
                  <a:t> 与 </a:t>
                </a:r>
                <a14:m>
                  <m:oMath xmlns:m="http://schemas.openxmlformats.org/officeDocument/2006/math">
                    <m:sSub>
                      <m:sSubPr>
                        <m:ctrlPr>
                          <a:rPr lang="en-US" altLang="zh-CN" b="0" i="1" smtClean="0">
                            <a:latin typeface="Cambria Math" panose="02040503050406030204" pitchFamily="18" charset="0"/>
                          </a:rPr>
                        </m:ctrlPr>
                      </m:sSubPr>
                      <m:e>
                        <m:r>
                          <a:rPr lang="en-US" altLang="zh-CN" b="1" i="1" smtClean="0">
                            <a:latin typeface="Cambria Math" panose="02040503050406030204" pitchFamily="18" charset="0"/>
                          </a:rPr>
                          <m:t>𝒓</m:t>
                        </m:r>
                      </m:e>
                      <m:sub>
                        <m:r>
                          <a:rPr lang="en-US" altLang="zh-CN" b="0" i="1" smtClean="0">
                            <a:latin typeface="Cambria Math" panose="02040503050406030204" pitchFamily="18" charset="0"/>
                          </a:rPr>
                          <m:t>𝑣</m:t>
                        </m:r>
                      </m:sub>
                    </m:sSub>
                  </m:oMath>
                </a14:m>
                <a:r>
                  <a:rPr lang="zh-CN" altLang="en-US" dirty="0"/>
                  <a:t> 的线性组合（逆定理也成立）</a:t>
                </a:r>
                <a:endParaRPr lang="en-US" altLang="zh-CN" dirty="0"/>
              </a:p>
              <a:p>
                <a:pPr lvl="2"/>
                <a:r>
                  <a:rPr lang="zh-CN" altLang="en-US" dirty="0"/>
                  <a:t>对于曲线 </a:t>
                </a:r>
                <a14:m>
                  <m:oMath xmlns:m="http://schemas.openxmlformats.org/officeDocument/2006/math">
                    <m:r>
                      <a:rPr lang="en-US" altLang="zh-CN" b="0" i="1" smtClean="0">
                        <a:latin typeface="Cambria Math" panose="02040503050406030204" pitchFamily="18" charset="0"/>
                      </a:rPr>
                      <m:t>𝑢</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𝑡</m:t>
                        </m:r>
                      </m:e>
                    </m:d>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𝑢</m:t>
                        </m:r>
                      </m:e>
                      <m:sub>
                        <m:r>
                          <a:rPr lang="en-US" altLang="zh-CN" b="0" i="1" smtClean="0">
                            <a:latin typeface="Cambria Math" panose="02040503050406030204" pitchFamily="18" charset="0"/>
                          </a:rPr>
                          <m:t>0</m:t>
                        </m:r>
                      </m:sub>
                    </m:sSub>
                    <m:r>
                      <a:rPr lang="en-US" altLang="zh-CN" b="0" i="1" smtClean="0">
                        <a:latin typeface="Cambria Math" panose="02040503050406030204" pitchFamily="18" charset="0"/>
                      </a:rPr>
                      <m:t>+</m:t>
                    </m:r>
                    <m:r>
                      <a:rPr lang="en-US" altLang="zh-CN" b="0" i="1" smtClean="0">
                        <a:latin typeface="Cambria Math" panose="02040503050406030204" pitchFamily="18" charset="0"/>
                      </a:rPr>
                      <m:t>𝑎𝑡</m:t>
                    </m:r>
                  </m:oMath>
                </a14:m>
                <a:r>
                  <a:rPr lang="en-US" altLang="zh-CN" dirty="0"/>
                  <a:t>,   </a:t>
                </a:r>
                <a14:m>
                  <m:oMath xmlns:m="http://schemas.openxmlformats.org/officeDocument/2006/math">
                    <m:r>
                      <a:rPr lang="en-US" altLang="zh-CN" b="0" i="1" smtClean="0">
                        <a:latin typeface="Cambria Math" panose="02040503050406030204" pitchFamily="18" charset="0"/>
                      </a:rPr>
                      <m:t>𝑣</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𝑡</m:t>
                        </m:r>
                      </m:e>
                    </m:d>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𝑣</m:t>
                        </m:r>
                      </m:e>
                      <m:sub>
                        <m:r>
                          <a:rPr lang="en-US" altLang="zh-CN" b="0" i="1" smtClean="0">
                            <a:latin typeface="Cambria Math" panose="02040503050406030204" pitchFamily="18" charset="0"/>
                          </a:rPr>
                          <m:t>0</m:t>
                        </m:r>
                      </m:sub>
                    </m:sSub>
                    <m:r>
                      <a:rPr lang="en-US" altLang="zh-CN" b="0" i="1" smtClean="0">
                        <a:latin typeface="Cambria Math" panose="02040503050406030204" pitchFamily="18" charset="0"/>
                      </a:rPr>
                      <m:t>+</m:t>
                    </m:r>
                    <m:r>
                      <a:rPr lang="en-US" altLang="zh-CN" b="0" i="1" smtClean="0">
                        <a:latin typeface="Cambria Math" panose="02040503050406030204" pitchFamily="18" charset="0"/>
                      </a:rPr>
                      <m:t>𝑏𝑡</m:t>
                    </m:r>
                  </m:oMath>
                </a14:m>
                <a:r>
                  <a:rPr lang="zh-CN" altLang="en-US" dirty="0"/>
                  <a:t>，有 </a:t>
                </a:r>
                <a14:m>
                  <m:oMath xmlns:m="http://schemas.openxmlformats.org/officeDocument/2006/math">
                    <m:sSub>
                      <m:sSubPr>
                        <m:ctrlPr>
                          <a:rPr lang="en-US" altLang="zh-CN" b="0" i="1" smtClean="0">
                            <a:latin typeface="Cambria Math" panose="02040503050406030204" pitchFamily="18" charset="0"/>
                          </a:rPr>
                        </m:ctrlPr>
                      </m:sSubPr>
                      <m:e>
                        <m:d>
                          <m:dPr>
                            <m:begChr m:val=""/>
                            <m:endChr m:val="|"/>
                            <m:ctrlPr>
                              <a:rPr lang="en-US" altLang="zh-CN" b="0" i="1" smtClean="0">
                                <a:latin typeface="Cambria Math" panose="02040503050406030204" pitchFamily="18" charset="0"/>
                              </a:rPr>
                            </m:ctrlPr>
                          </m:dPr>
                          <m:e>
                            <m:f>
                              <m:fPr>
                                <m:ctrlPr>
                                  <a:rPr lang="en-US" altLang="zh-CN" i="1">
                                    <a:latin typeface="Cambria Math" panose="02040503050406030204" pitchFamily="18" charset="0"/>
                                  </a:rPr>
                                </m:ctrlPr>
                              </m:fPr>
                              <m:num>
                                <m:r>
                                  <m:rPr>
                                    <m:sty m:val="p"/>
                                  </m:rPr>
                                  <a:rPr lang="en-US" altLang="zh-CN">
                                    <a:latin typeface="Cambria Math" panose="02040503050406030204" pitchFamily="18" charset="0"/>
                                  </a:rPr>
                                  <m:t>d</m:t>
                                </m:r>
                                <m:r>
                                  <a:rPr lang="en-US" altLang="zh-CN" b="1" i="1">
                                    <a:latin typeface="Cambria Math" panose="02040503050406030204" pitchFamily="18" charset="0"/>
                                  </a:rPr>
                                  <m:t>𝒓</m:t>
                                </m:r>
                                <m:d>
                                  <m:dPr>
                                    <m:ctrlPr>
                                      <a:rPr lang="en-US" altLang="zh-CN" i="1">
                                        <a:latin typeface="Cambria Math" panose="02040503050406030204" pitchFamily="18" charset="0"/>
                                      </a:rPr>
                                    </m:ctrlPr>
                                  </m:dPr>
                                  <m:e>
                                    <m:r>
                                      <a:rPr lang="en-US" altLang="zh-CN" i="1">
                                        <a:latin typeface="Cambria Math" panose="02040503050406030204" pitchFamily="18" charset="0"/>
                                      </a:rPr>
                                      <m:t>𝑢</m:t>
                                    </m:r>
                                    <m:d>
                                      <m:dPr>
                                        <m:ctrlPr>
                                          <a:rPr lang="en-US" altLang="zh-CN" i="1">
                                            <a:latin typeface="Cambria Math" panose="02040503050406030204" pitchFamily="18" charset="0"/>
                                          </a:rPr>
                                        </m:ctrlPr>
                                      </m:dPr>
                                      <m:e>
                                        <m:r>
                                          <a:rPr lang="en-US" altLang="zh-CN" i="1">
                                            <a:latin typeface="Cambria Math" panose="02040503050406030204" pitchFamily="18" charset="0"/>
                                          </a:rPr>
                                          <m:t>𝑡</m:t>
                                        </m:r>
                                      </m:e>
                                    </m:d>
                                    <m:r>
                                      <a:rPr lang="en-US" altLang="zh-CN" i="1">
                                        <a:latin typeface="Cambria Math" panose="02040503050406030204" pitchFamily="18" charset="0"/>
                                      </a:rPr>
                                      <m:t>,</m:t>
                                    </m:r>
                                    <m:r>
                                      <a:rPr lang="en-US" altLang="zh-CN" i="1">
                                        <a:latin typeface="Cambria Math" panose="02040503050406030204" pitchFamily="18" charset="0"/>
                                      </a:rPr>
                                      <m:t>𝑣</m:t>
                                    </m:r>
                                    <m:d>
                                      <m:dPr>
                                        <m:ctrlPr>
                                          <a:rPr lang="en-US" altLang="zh-CN" i="1">
                                            <a:latin typeface="Cambria Math" panose="02040503050406030204" pitchFamily="18" charset="0"/>
                                          </a:rPr>
                                        </m:ctrlPr>
                                      </m:dPr>
                                      <m:e>
                                        <m:r>
                                          <a:rPr lang="en-US" altLang="zh-CN" i="1">
                                            <a:latin typeface="Cambria Math" panose="02040503050406030204" pitchFamily="18" charset="0"/>
                                          </a:rPr>
                                          <m:t>𝑡</m:t>
                                        </m:r>
                                      </m:e>
                                    </m:d>
                                  </m:e>
                                </m:d>
                              </m:num>
                              <m:den>
                                <m:r>
                                  <m:rPr>
                                    <m:sty m:val="p"/>
                                  </m:rPr>
                                  <a:rPr lang="en-US" altLang="zh-CN">
                                    <a:latin typeface="Cambria Math" panose="02040503050406030204" pitchFamily="18" charset="0"/>
                                  </a:rPr>
                                  <m:t>d</m:t>
                                </m:r>
                                <m:r>
                                  <a:rPr lang="en-US" altLang="zh-CN" i="1">
                                    <a:latin typeface="Cambria Math" panose="02040503050406030204" pitchFamily="18" charset="0"/>
                                  </a:rPr>
                                  <m:t>𝑡</m:t>
                                </m:r>
                              </m:den>
                            </m:f>
                          </m:e>
                        </m:d>
                      </m:e>
                      <m:sub>
                        <m:r>
                          <a:rPr lang="en-US" altLang="zh-CN" b="0" i="1" smtClean="0">
                            <a:latin typeface="Cambria Math" panose="02040503050406030204" pitchFamily="18" charset="0"/>
                          </a:rPr>
                          <m:t>𝑡</m:t>
                        </m:r>
                        <m:r>
                          <a:rPr lang="en-US" altLang="zh-CN" b="0" i="1" smtClean="0">
                            <a:latin typeface="Cambria Math" panose="02040503050406030204" pitchFamily="18" charset="0"/>
                          </a:rPr>
                          <m:t>=0</m:t>
                        </m:r>
                      </m:sub>
                    </m:sSub>
                    <m:r>
                      <a:rPr lang="en-US" altLang="zh-CN" b="0" i="1" smtClean="0">
                        <a:latin typeface="Cambria Math" panose="02040503050406030204" pitchFamily="18" charset="0"/>
                      </a:rPr>
                      <m:t>=</m:t>
                    </m:r>
                    <m:r>
                      <a:rPr lang="en-US" altLang="zh-CN" b="0" i="1" smtClean="0">
                        <a:latin typeface="Cambria Math" panose="02040503050406030204" pitchFamily="18" charset="0"/>
                      </a:rPr>
                      <m:t>𝑎</m:t>
                    </m:r>
                    <m:sSub>
                      <m:sSubPr>
                        <m:ctrlPr>
                          <a:rPr lang="en-US" altLang="zh-CN" b="0" i="1" smtClean="0">
                            <a:latin typeface="Cambria Math" panose="02040503050406030204" pitchFamily="18" charset="0"/>
                          </a:rPr>
                        </m:ctrlPr>
                      </m:sSubPr>
                      <m:e>
                        <m:r>
                          <a:rPr lang="en-US" altLang="zh-CN" b="1" i="1" smtClean="0">
                            <a:latin typeface="Cambria Math" panose="02040503050406030204" pitchFamily="18" charset="0"/>
                          </a:rPr>
                          <m:t>𝒓</m:t>
                        </m:r>
                      </m:e>
                      <m:sub>
                        <m:r>
                          <a:rPr lang="en-US" altLang="zh-CN" b="0" i="1" smtClean="0">
                            <a:latin typeface="Cambria Math" panose="02040503050406030204" pitchFamily="18" charset="0"/>
                          </a:rPr>
                          <m:t>𝑢</m:t>
                        </m:r>
                      </m:sub>
                    </m:sSub>
                    <m:r>
                      <a:rPr lang="en-US" altLang="zh-CN" b="0" i="1" smtClean="0">
                        <a:latin typeface="Cambria Math" panose="02040503050406030204" pitchFamily="18" charset="0"/>
                      </a:rPr>
                      <m:t>+</m:t>
                    </m:r>
                    <m:r>
                      <a:rPr lang="en-US" altLang="zh-CN" b="0" i="1" smtClean="0">
                        <a:latin typeface="Cambria Math" panose="02040503050406030204" pitchFamily="18" charset="0"/>
                      </a:rPr>
                      <m:t>𝑏</m:t>
                    </m:r>
                    <m:sSub>
                      <m:sSubPr>
                        <m:ctrlPr>
                          <a:rPr lang="en-US" altLang="zh-CN" b="0" i="1" smtClean="0">
                            <a:latin typeface="Cambria Math" panose="02040503050406030204" pitchFamily="18" charset="0"/>
                          </a:rPr>
                        </m:ctrlPr>
                      </m:sSubPr>
                      <m:e>
                        <m:r>
                          <a:rPr lang="en-US" altLang="zh-CN" b="1" i="1" smtClean="0">
                            <a:latin typeface="Cambria Math" panose="02040503050406030204" pitchFamily="18" charset="0"/>
                          </a:rPr>
                          <m:t>𝒓</m:t>
                        </m:r>
                      </m:e>
                      <m:sub>
                        <m:r>
                          <a:rPr lang="en-US" altLang="zh-CN" b="0" i="1" smtClean="0">
                            <a:latin typeface="Cambria Math" panose="02040503050406030204" pitchFamily="18" charset="0"/>
                          </a:rPr>
                          <m:t>𝑣</m:t>
                        </m:r>
                      </m:sub>
                    </m:sSub>
                  </m:oMath>
                </a14:m>
                <a:endParaRPr lang="en-US" altLang="zh-CN" dirty="0"/>
              </a:p>
              <a:p>
                <a:r>
                  <a:rPr lang="zh-CN" altLang="en-US" dirty="0"/>
                  <a:t>切平面</a:t>
                </a:r>
                <a:endParaRPr lang="en-US" altLang="zh-CN" dirty="0"/>
              </a:p>
              <a:p>
                <a:pPr lvl="1"/>
                <a:r>
                  <a:rPr lang="zh-CN" altLang="en-US" dirty="0"/>
                  <a:t>所有切向量形成的空间，也即 </a:t>
                </a:r>
                <a14:m>
                  <m:oMath xmlns:m="http://schemas.openxmlformats.org/officeDocument/2006/math">
                    <m:sSub>
                      <m:sSubPr>
                        <m:ctrlPr>
                          <a:rPr lang="en-US" altLang="zh-CN" b="0" i="1" smtClean="0">
                            <a:latin typeface="Cambria Math" panose="02040503050406030204" pitchFamily="18" charset="0"/>
                          </a:rPr>
                        </m:ctrlPr>
                      </m:sSubPr>
                      <m:e>
                        <m:r>
                          <a:rPr lang="en-US" altLang="zh-CN" b="1" i="1" smtClean="0">
                            <a:latin typeface="Cambria Math" panose="02040503050406030204" pitchFamily="18" charset="0"/>
                          </a:rPr>
                          <m:t>𝒓</m:t>
                        </m:r>
                      </m:e>
                      <m:sub>
                        <m:r>
                          <a:rPr lang="en-US" altLang="zh-CN" b="0" i="1" smtClean="0">
                            <a:latin typeface="Cambria Math" panose="02040503050406030204" pitchFamily="18" charset="0"/>
                          </a:rPr>
                          <m:t>𝑢</m:t>
                        </m:r>
                      </m:sub>
                    </m:sSub>
                  </m:oMath>
                </a14:m>
                <a:r>
                  <a:rPr lang="zh-CN" altLang="en-US" dirty="0"/>
                  <a:t> 与 </a:t>
                </a:r>
                <a14:m>
                  <m:oMath xmlns:m="http://schemas.openxmlformats.org/officeDocument/2006/math">
                    <m:sSub>
                      <m:sSubPr>
                        <m:ctrlPr>
                          <a:rPr lang="en-US" altLang="zh-CN" b="0" i="1" smtClean="0">
                            <a:latin typeface="Cambria Math" panose="02040503050406030204" pitchFamily="18" charset="0"/>
                          </a:rPr>
                        </m:ctrlPr>
                      </m:sSubPr>
                      <m:e>
                        <m:r>
                          <a:rPr lang="en-US" altLang="zh-CN" b="1" i="1" smtClean="0">
                            <a:latin typeface="Cambria Math" panose="02040503050406030204" pitchFamily="18" charset="0"/>
                          </a:rPr>
                          <m:t>𝒓</m:t>
                        </m:r>
                      </m:e>
                      <m:sub>
                        <m:r>
                          <a:rPr lang="en-US" altLang="zh-CN" b="0" i="1" smtClean="0">
                            <a:latin typeface="Cambria Math" panose="02040503050406030204" pitchFamily="18" charset="0"/>
                          </a:rPr>
                          <m:t>𝑣</m:t>
                        </m:r>
                      </m:sub>
                    </m:sSub>
                  </m:oMath>
                </a14:m>
                <a:r>
                  <a:rPr lang="zh-CN" altLang="en-US" dirty="0"/>
                  <a:t> 张成的空间</a:t>
                </a:r>
                <a:endParaRPr lang="en-US" altLang="zh-CN" dirty="0"/>
              </a:p>
              <a:p>
                <a:pPr lvl="1"/>
                <a14:m>
                  <m:oMath xmlns:m="http://schemas.openxmlformats.org/officeDocument/2006/math">
                    <m:r>
                      <a:rPr lang="en-US" altLang="zh-CN" b="0" i="1" smtClean="0">
                        <a:latin typeface="Cambria Math" panose="02040503050406030204" pitchFamily="18" charset="0"/>
                      </a:rPr>
                      <m:t>𝑋</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𝜆</m:t>
                        </m:r>
                        <m:r>
                          <a:rPr lang="en-US" altLang="zh-CN" b="0" i="1" smtClean="0">
                            <a:latin typeface="Cambria Math" panose="02040503050406030204" pitchFamily="18" charset="0"/>
                          </a:rPr>
                          <m:t>,</m:t>
                        </m:r>
                        <m:r>
                          <a:rPr lang="en-US" altLang="zh-CN" b="0" i="1" smtClean="0">
                            <a:latin typeface="Cambria Math" panose="02040503050406030204" pitchFamily="18" charset="0"/>
                          </a:rPr>
                          <m:t>𝜇</m:t>
                        </m:r>
                      </m:e>
                    </m:d>
                    <m:r>
                      <a:rPr lang="en-US" altLang="zh-CN" b="0" i="1" smtClean="0">
                        <a:latin typeface="Cambria Math" panose="02040503050406030204" pitchFamily="18" charset="0"/>
                      </a:rPr>
                      <m:t>=</m:t>
                    </m:r>
                    <m:r>
                      <a:rPr lang="en-US" altLang="zh-CN" b="0" i="1" smtClean="0">
                        <a:latin typeface="Cambria Math" panose="02040503050406030204" pitchFamily="18" charset="0"/>
                      </a:rPr>
                      <m:t>𝑟</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𝑢</m:t>
                        </m:r>
                        <m:r>
                          <a:rPr lang="en-US" altLang="zh-CN" b="0" i="1" smtClean="0">
                            <a:latin typeface="Cambria Math" panose="02040503050406030204" pitchFamily="18" charset="0"/>
                          </a:rPr>
                          <m:t>,</m:t>
                        </m:r>
                        <m:r>
                          <a:rPr lang="en-US" altLang="zh-CN" b="0" i="1" smtClean="0">
                            <a:latin typeface="Cambria Math" panose="02040503050406030204" pitchFamily="18" charset="0"/>
                          </a:rPr>
                          <m:t>𝑣</m:t>
                        </m:r>
                      </m:e>
                    </m:d>
                    <m:r>
                      <a:rPr lang="en-US" altLang="zh-CN" b="0" i="1" smtClean="0">
                        <a:latin typeface="Cambria Math" panose="02040503050406030204" pitchFamily="18" charset="0"/>
                      </a:rPr>
                      <m:t>+</m:t>
                    </m:r>
                    <m:r>
                      <a:rPr lang="en-US" altLang="zh-CN" b="0" i="1" smtClean="0">
                        <a:latin typeface="Cambria Math" panose="02040503050406030204" pitchFamily="18" charset="0"/>
                      </a:rPr>
                      <m:t>𝜆</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𝑟</m:t>
                        </m:r>
                      </m:e>
                      <m:sub>
                        <m:r>
                          <a:rPr lang="en-US" altLang="zh-CN" b="0" i="1" smtClean="0">
                            <a:latin typeface="Cambria Math" panose="02040503050406030204" pitchFamily="18" charset="0"/>
                          </a:rPr>
                          <m:t>𝑢</m:t>
                        </m:r>
                      </m:sub>
                    </m:sSub>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𝑢</m:t>
                        </m:r>
                        <m:r>
                          <a:rPr lang="en-US" altLang="zh-CN" b="0" i="1" smtClean="0">
                            <a:latin typeface="Cambria Math" panose="02040503050406030204" pitchFamily="18" charset="0"/>
                          </a:rPr>
                          <m:t>,</m:t>
                        </m:r>
                        <m:r>
                          <a:rPr lang="en-US" altLang="zh-CN" b="0" i="1" smtClean="0">
                            <a:latin typeface="Cambria Math" panose="02040503050406030204" pitchFamily="18" charset="0"/>
                          </a:rPr>
                          <m:t>𝑣</m:t>
                        </m:r>
                      </m:e>
                    </m:d>
                    <m:r>
                      <a:rPr lang="en-US" altLang="zh-CN" b="0" i="1" smtClean="0">
                        <a:latin typeface="Cambria Math" panose="02040503050406030204" pitchFamily="18" charset="0"/>
                      </a:rPr>
                      <m:t>+</m:t>
                    </m:r>
                    <m:r>
                      <a:rPr lang="en-US" altLang="zh-CN" b="0" i="1" smtClean="0">
                        <a:latin typeface="Cambria Math" panose="02040503050406030204" pitchFamily="18" charset="0"/>
                      </a:rPr>
                      <m:t>𝜇</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𝑟</m:t>
                        </m:r>
                      </m:e>
                      <m:sub>
                        <m:r>
                          <a:rPr lang="en-US" altLang="zh-CN" b="0" i="1" smtClean="0">
                            <a:latin typeface="Cambria Math" panose="02040503050406030204" pitchFamily="18" charset="0"/>
                          </a:rPr>
                          <m:t>𝑣</m:t>
                        </m:r>
                      </m:sub>
                    </m:sSub>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𝑢</m:t>
                        </m:r>
                        <m:r>
                          <a:rPr lang="en-US" altLang="zh-CN" b="0" i="1" smtClean="0">
                            <a:latin typeface="Cambria Math" panose="02040503050406030204" pitchFamily="18" charset="0"/>
                          </a:rPr>
                          <m:t>,</m:t>
                        </m:r>
                        <m:r>
                          <a:rPr lang="en-US" altLang="zh-CN" b="0" i="1" smtClean="0">
                            <a:latin typeface="Cambria Math" panose="02040503050406030204" pitchFamily="18" charset="0"/>
                          </a:rPr>
                          <m:t>𝑣</m:t>
                        </m:r>
                      </m:e>
                    </m:d>
                  </m:oMath>
                </a14:m>
                <a:endParaRPr lang="en-US" altLang="zh-CN" dirty="0"/>
              </a:p>
              <a:p>
                <a:pPr lvl="1"/>
                <a:r>
                  <a:rPr lang="zh-CN" altLang="en-US" dirty="0"/>
                  <a:t>切平面的法向量即曲面在该点处的法向量</a:t>
                </a:r>
                <a:endParaRPr lang="en-US" altLang="zh-CN" dirty="0"/>
              </a:p>
              <a:p>
                <a:pPr lvl="2"/>
                <a14:m>
                  <m:oMath xmlns:m="http://schemas.openxmlformats.org/officeDocument/2006/math">
                    <m:r>
                      <a:rPr lang="en-US" altLang="zh-CN" b="1" i="1" smtClean="0">
                        <a:latin typeface="Cambria Math" panose="02040503050406030204" pitchFamily="18" charset="0"/>
                      </a:rPr>
                      <m:t>𝒏</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𝑢</m:t>
                        </m:r>
                        <m:r>
                          <a:rPr lang="en-US" altLang="zh-CN" b="0" i="1" smtClean="0">
                            <a:latin typeface="Cambria Math" panose="02040503050406030204" pitchFamily="18" charset="0"/>
                          </a:rPr>
                          <m:t>,</m:t>
                        </m:r>
                        <m:r>
                          <a:rPr lang="en-US" altLang="zh-CN" b="0" i="1" smtClean="0">
                            <a:latin typeface="Cambria Math" panose="02040503050406030204" pitchFamily="18" charset="0"/>
                          </a:rPr>
                          <m:t>𝑣</m:t>
                        </m:r>
                      </m:e>
                    </m:d>
                    <m:r>
                      <a:rPr lang="en-US" altLang="zh-CN" b="0" i="1" smtClean="0">
                        <a:latin typeface="Cambria Math" panose="02040503050406030204" pitchFamily="18" charset="0"/>
                      </a:rPr>
                      <m:t>=</m:t>
                    </m:r>
                    <m:f>
                      <m:fPr>
                        <m:ctrlPr>
                          <a:rPr lang="en-US" altLang="zh-CN" b="0" i="1" smtClean="0">
                            <a:latin typeface="Cambria Math" panose="02040503050406030204" pitchFamily="18" charset="0"/>
                          </a:rPr>
                        </m:ctrlPr>
                      </m:fPr>
                      <m:num>
                        <m:sSub>
                          <m:sSubPr>
                            <m:ctrlPr>
                              <a:rPr lang="en-US" altLang="zh-CN" b="0" i="1" smtClean="0">
                                <a:latin typeface="Cambria Math" panose="02040503050406030204" pitchFamily="18" charset="0"/>
                              </a:rPr>
                            </m:ctrlPr>
                          </m:sSubPr>
                          <m:e>
                            <m:r>
                              <a:rPr lang="en-US" altLang="zh-CN" b="1" i="1" smtClean="0">
                                <a:latin typeface="Cambria Math" panose="02040503050406030204" pitchFamily="18" charset="0"/>
                              </a:rPr>
                              <m:t>𝒓</m:t>
                            </m:r>
                          </m:e>
                          <m:sub>
                            <m:r>
                              <a:rPr lang="en-US" altLang="zh-CN" b="0" i="1" smtClean="0">
                                <a:latin typeface="Cambria Math" panose="02040503050406030204" pitchFamily="18" charset="0"/>
                              </a:rPr>
                              <m:t>𝑢</m:t>
                            </m:r>
                          </m:sub>
                        </m:sSub>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𝑢</m:t>
                            </m:r>
                            <m:r>
                              <a:rPr lang="en-US" altLang="zh-CN" b="0" i="1" smtClean="0">
                                <a:latin typeface="Cambria Math" panose="02040503050406030204" pitchFamily="18" charset="0"/>
                              </a:rPr>
                              <m:t>,</m:t>
                            </m:r>
                            <m:r>
                              <a:rPr lang="en-US" altLang="zh-CN" b="0" i="1" smtClean="0">
                                <a:latin typeface="Cambria Math" panose="02040503050406030204" pitchFamily="18" charset="0"/>
                              </a:rPr>
                              <m:t>𝑣</m:t>
                            </m:r>
                          </m:e>
                        </m:d>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1" i="1" smtClean="0">
                                <a:latin typeface="Cambria Math" panose="02040503050406030204" pitchFamily="18" charset="0"/>
                              </a:rPr>
                              <m:t>𝒓</m:t>
                            </m:r>
                          </m:e>
                          <m:sub>
                            <m:r>
                              <a:rPr lang="en-US" altLang="zh-CN" b="0" i="1" smtClean="0">
                                <a:latin typeface="Cambria Math" panose="02040503050406030204" pitchFamily="18" charset="0"/>
                              </a:rPr>
                              <m:t>𝑣</m:t>
                            </m:r>
                          </m:sub>
                        </m:sSub>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𝑢</m:t>
                            </m:r>
                            <m:r>
                              <a:rPr lang="en-US" altLang="zh-CN" b="0" i="1" smtClean="0">
                                <a:latin typeface="Cambria Math" panose="02040503050406030204" pitchFamily="18" charset="0"/>
                              </a:rPr>
                              <m:t>,</m:t>
                            </m:r>
                            <m:r>
                              <a:rPr lang="en-US" altLang="zh-CN" b="0" i="1" smtClean="0">
                                <a:latin typeface="Cambria Math" panose="02040503050406030204" pitchFamily="18" charset="0"/>
                              </a:rPr>
                              <m:t>𝑣</m:t>
                            </m:r>
                          </m:e>
                        </m:d>
                      </m:num>
                      <m:den>
                        <m:d>
                          <m:dPr>
                            <m:begChr m:val="|"/>
                            <m:endChr m:val="|"/>
                            <m:ctrlPr>
                              <a:rPr lang="en-US" altLang="zh-CN" b="0" i="1" smtClean="0">
                                <a:latin typeface="Cambria Math" panose="02040503050406030204" pitchFamily="18" charset="0"/>
                              </a:rPr>
                            </m:ctrlPr>
                          </m:dPr>
                          <m:e>
                            <m:sSub>
                              <m:sSubPr>
                                <m:ctrlPr>
                                  <a:rPr lang="en-US" altLang="zh-CN" i="1">
                                    <a:latin typeface="Cambria Math" panose="02040503050406030204" pitchFamily="18" charset="0"/>
                                  </a:rPr>
                                </m:ctrlPr>
                              </m:sSubPr>
                              <m:e>
                                <m:r>
                                  <a:rPr lang="en-US" altLang="zh-CN" b="1" i="1">
                                    <a:latin typeface="Cambria Math" panose="02040503050406030204" pitchFamily="18" charset="0"/>
                                  </a:rPr>
                                  <m:t>𝒓</m:t>
                                </m:r>
                              </m:e>
                              <m:sub>
                                <m:r>
                                  <a:rPr lang="en-US" altLang="zh-CN" i="1">
                                    <a:latin typeface="Cambria Math" panose="02040503050406030204" pitchFamily="18" charset="0"/>
                                  </a:rPr>
                                  <m:t>𝑢</m:t>
                                </m:r>
                              </m:sub>
                            </m:sSub>
                            <m:d>
                              <m:dPr>
                                <m:ctrlPr>
                                  <a:rPr lang="en-US" altLang="zh-CN" i="1">
                                    <a:latin typeface="Cambria Math" panose="02040503050406030204" pitchFamily="18" charset="0"/>
                                  </a:rPr>
                                </m:ctrlPr>
                              </m:dPr>
                              <m:e>
                                <m:r>
                                  <a:rPr lang="en-US" altLang="zh-CN" i="1">
                                    <a:latin typeface="Cambria Math" panose="02040503050406030204" pitchFamily="18" charset="0"/>
                                  </a:rPr>
                                  <m:t>𝑢</m:t>
                                </m:r>
                                <m:r>
                                  <a:rPr lang="en-US" altLang="zh-CN" i="1">
                                    <a:latin typeface="Cambria Math" panose="02040503050406030204" pitchFamily="18" charset="0"/>
                                  </a:rPr>
                                  <m:t>,</m:t>
                                </m:r>
                                <m:r>
                                  <a:rPr lang="en-US" altLang="zh-CN" i="1">
                                    <a:latin typeface="Cambria Math" panose="02040503050406030204" pitchFamily="18" charset="0"/>
                                  </a:rPr>
                                  <m:t>𝑣</m:t>
                                </m:r>
                              </m:e>
                            </m:d>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b="1" i="1">
                                    <a:latin typeface="Cambria Math" panose="02040503050406030204" pitchFamily="18" charset="0"/>
                                  </a:rPr>
                                  <m:t>𝒓</m:t>
                                </m:r>
                              </m:e>
                              <m:sub>
                                <m:r>
                                  <a:rPr lang="en-US" altLang="zh-CN" i="1">
                                    <a:latin typeface="Cambria Math" panose="02040503050406030204" pitchFamily="18" charset="0"/>
                                  </a:rPr>
                                  <m:t>𝑣</m:t>
                                </m:r>
                              </m:sub>
                            </m:sSub>
                            <m:d>
                              <m:dPr>
                                <m:ctrlPr>
                                  <a:rPr lang="en-US" altLang="zh-CN" i="1">
                                    <a:latin typeface="Cambria Math" panose="02040503050406030204" pitchFamily="18" charset="0"/>
                                  </a:rPr>
                                </m:ctrlPr>
                              </m:dPr>
                              <m:e>
                                <m:r>
                                  <a:rPr lang="en-US" altLang="zh-CN" i="1">
                                    <a:latin typeface="Cambria Math" panose="02040503050406030204" pitchFamily="18" charset="0"/>
                                  </a:rPr>
                                  <m:t>𝑢</m:t>
                                </m:r>
                                <m:r>
                                  <a:rPr lang="en-US" altLang="zh-CN" i="1">
                                    <a:latin typeface="Cambria Math" panose="02040503050406030204" pitchFamily="18" charset="0"/>
                                  </a:rPr>
                                  <m:t>,</m:t>
                                </m:r>
                                <m:r>
                                  <a:rPr lang="en-US" altLang="zh-CN" i="1">
                                    <a:latin typeface="Cambria Math" panose="02040503050406030204" pitchFamily="18" charset="0"/>
                                  </a:rPr>
                                  <m:t>𝑣</m:t>
                                </m:r>
                              </m:e>
                            </m:d>
                          </m:e>
                        </m:d>
                      </m:den>
                    </m:f>
                  </m:oMath>
                </a14:m>
                <a:endParaRPr lang="zh-CN" altLang="en-US" dirty="0"/>
              </a:p>
            </p:txBody>
          </p:sp>
        </mc:Choice>
        <mc:Fallback xmlns="">
          <p:sp>
            <p:nvSpPr>
              <p:cNvPr id="3" name="内容占位符 2">
                <a:extLst>
                  <a:ext uri="{FF2B5EF4-FFF2-40B4-BE49-F238E27FC236}">
                    <a16:creationId xmlns:a16="http://schemas.microsoft.com/office/drawing/2014/main" id="{4D7F6289-3F54-4E36-10DC-5FEEE3766A0F}"/>
                  </a:ext>
                </a:extLst>
              </p:cNvPr>
              <p:cNvSpPr>
                <a:spLocks noGrp="1" noRot="1" noChangeAspect="1" noMove="1" noResize="1" noEditPoints="1" noAdjustHandles="1" noChangeArrowheads="1" noChangeShapeType="1" noTextEdit="1"/>
              </p:cNvSpPr>
              <p:nvPr>
                <p:ph idx="1"/>
              </p:nvPr>
            </p:nvSpPr>
            <p:spPr>
              <a:blipFill>
                <a:blip r:embed="rId3"/>
                <a:stretch>
                  <a:fillRect l="-812" t="-791"/>
                </a:stretch>
              </a:blipFill>
            </p:spPr>
            <p:txBody>
              <a:bodyPr/>
              <a:lstStyle/>
              <a:p>
                <a:r>
                  <a:rPr lang="zh-CN" altLang="en-US">
                    <a:noFill/>
                  </a:rPr>
                  <a:t> </a:t>
                </a:r>
              </a:p>
            </p:txBody>
          </p:sp>
        </mc:Fallback>
      </mc:AlternateContent>
      <p:sp>
        <p:nvSpPr>
          <p:cNvPr id="4" name="日期占位符 3">
            <a:extLst>
              <a:ext uri="{FF2B5EF4-FFF2-40B4-BE49-F238E27FC236}">
                <a16:creationId xmlns:a16="http://schemas.microsoft.com/office/drawing/2014/main" id="{C3DA3CA0-A8F3-4DE9-39B6-6C89F866705C}"/>
              </a:ext>
            </a:extLst>
          </p:cNvPr>
          <p:cNvSpPr>
            <a:spLocks noGrp="1"/>
          </p:cNvSpPr>
          <p:nvPr>
            <p:ph type="dt" sz="half" idx="10"/>
          </p:nvPr>
        </p:nvSpPr>
        <p:spPr/>
        <p:txBody>
          <a:bodyPr/>
          <a:lstStyle/>
          <a:p>
            <a:r>
              <a:rPr lang="en-US" altLang="zh-CN"/>
              <a:t>2024/5/27</a:t>
            </a:r>
            <a:endParaRPr lang="zh-CN" altLang="en-US"/>
          </a:p>
        </p:txBody>
      </p:sp>
      <p:sp>
        <p:nvSpPr>
          <p:cNvPr id="5" name="页脚占位符 4">
            <a:extLst>
              <a:ext uri="{FF2B5EF4-FFF2-40B4-BE49-F238E27FC236}">
                <a16:creationId xmlns:a16="http://schemas.microsoft.com/office/drawing/2014/main" id="{BBB9D3FD-67F9-B19D-1941-CC9C107A6D72}"/>
              </a:ext>
            </a:extLst>
          </p:cNvPr>
          <p:cNvSpPr>
            <a:spLocks noGrp="1"/>
          </p:cNvSpPr>
          <p:nvPr>
            <p:ph type="ftr" sz="quarter" idx="11"/>
          </p:nvPr>
        </p:nvSpPr>
        <p:spPr/>
        <p:txBody>
          <a:bodyPr/>
          <a:lstStyle/>
          <a:p>
            <a:r>
              <a:rPr lang="en-US" altLang="zh-CN"/>
              <a:t>Classical Differential Geometry</a:t>
            </a:r>
            <a:endParaRPr lang="zh-CN" altLang="en-US"/>
          </a:p>
        </p:txBody>
      </p:sp>
      <p:sp>
        <p:nvSpPr>
          <p:cNvPr id="6" name="灯片编号占位符 5">
            <a:extLst>
              <a:ext uri="{FF2B5EF4-FFF2-40B4-BE49-F238E27FC236}">
                <a16:creationId xmlns:a16="http://schemas.microsoft.com/office/drawing/2014/main" id="{56AE7B10-ED79-CD5A-4501-398AE85E5EBA}"/>
              </a:ext>
            </a:extLst>
          </p:cNvPr>
          <p:cNvSpPr>
            <a:spLocks noGrp="1"/>
          </p:cNvSpPr>
          <p:nvPr>
            <p:ph type="sldNum" sz="quarter" idx="12"/>
          </p:nvPr>
        </p:nvSpPr>
        <p:spPr/>
        <p:txBody>
          <a:bodyPr/>
          <a:lstStyle/>
          <a:p>
            <a:fld id="{8AF8E6C5-7C3F-4762-BEB2-5E1ACF15AC15}" type="slidenum">
              <a:rPr lang="zh-CN" altLang="en-US" smtClean="0"/>
              <a:t>13</a:t>
            </a:fld>
            <a:endParaRPr lang="zh-CN" altLang="en-US"/>
          </a:p>
        </p:txBody>
      </p:sp>
    </p:spTree>
    <p:extLst>
      <p:ext uri="{BB962C8B-B14F-4D97-AF65-F5344CB8AC3E}">
        <p14:creationId xmlns:p14="http://schemas.microsoft.com/office/powerpoint/2010/main" val="14788275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2BB3D1DF-D686-9DDD-7DF8-61424B3EAA0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775" t="4087" r="19300" b="5999"/>
          <a:stretch/>
        </p:blipFill>
        <p:spPr bwMode="auto">
          <a:xfrm>
            <a:off x="8004048" y="3861604"/>
            <a:ext cx="3531706" cy="2176272"/>
          </a:xfrm>
          <a:prstGeom prst="rect">
            <a:avLst/>
          </a:prstGeom>
          <a:noFill/>
          <a:extLst>
            <a:ext uri="{909E8E84-426E-40DD-AFC4-6F175D3DCCD1}">
              <a14:hiddenFill xmlns:a14="http://schemas.microsoft.com/office/drawing/2010/main">
                <a:solidFill>
                  <a:srgbClr val="FFFFFF"/>
                </a:solidFill>
              </a14:hiddenFill>
            </a:ext>
          </a:extLst>
        </p:spPr>
      </p:pic>
      <p:sp>
        <p:nvSpPr>
          <p:cNvPr id="2" name="标题 1">
            <a:extLst>
              <a:ext uri="{FF2B5EF4-FFF2-40B4-BE49-F238E27FC236}">
                <a16:creationId xmlns:a16="http://schemas.microsoft.com/office/drawing/2014/main" id="{F19F1415-BA22-B187-0706-67A72527FF3B}"/>
              </a:ext>
            </a:extLst>
          </p:cNvPr>
          <p:cNvSpPr>
            <a:spLocks noGrp="1"/>
          </p:cNvSpPr>
          <p:nvPr>
            <p:ph type="title"/>
          </p:nvPr>
        </p:nvSpPr>
        <p:spPr/>
        <p:txBody>
          <a:bodyPr/>
          <a:lstStyle/>
          <a:p>
            <a:r>
              <a:rPr lang="zh-CN" altLang="en-US" dirty="0"/>
              <a:t>切面与法线</a:t>
            </a: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E861D2EC-4E4F-C51E-0FFC-31BEBE7924F4}"/>
                  </a:ext>
                </a:extLst>
              </p:cNvPr>
              <p:cNvSpPr>
                <a:spLocks noGrp="1"/>
              </p:cNvSpPr>
              <p:nvPr>
                <p:ph idx="1"/>
              </p:nvPr>
            </p:nvSpPr>
            <p:spPr/>
            <p:txBody>
              <a:bodyPr/>
              <a:lstStyle/>
              <a:p>
                <a:r>
                  <a:rPr lang="zh-CN" altLang="en-US" dirty="0"/>
                  <a:t>自然标架</a:t>
                </a:r>
                <a:endParaRPr lang="en-US" altLang="zh-CN" dirty="0"/>
              </a:p>
              <a:p>
                <a:pPr lvl="1"/>
                <a:r>
                  <a:rPr lang="zh-CN" altLang="en-US" dirty="0"/>
                  <a:t>与参数曲线类似，</a:t>
                </a:r>
                <a14:m>
                  <m:oMath xmlns:m="http://schemas.openxmlformats.org/officeDocument/2006/math">
                    <m:d>
                      <m:dPr>
                        <m:begChr m:val="{"/>
                        <m:endChr m:val="}"/>
                        <m:ctrlPr>
                          <a:rPr lang="en-US" altLang="zh-CN" b="0" i="1" smtClean="0">
                            <a:latin typeface="Cambria Math" panose="02040503050406030204" pitchFamily="18" charset="0"/>
                          </a:rPr>
                        </m:ctrlPr>
                      </m:dPr>
                      <m:e>
                        <m:r>
                          <a:rPr lang="en-US" altLang="zh-CN" b="1" i="1" smtClean="0">
                            <a:latin typeface="Cambria Math" panose="02040503050406030204" pitchFamily="18" charset="0"/>
                          </a:rPr>
                          <m:t>𝒓</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𝑢</m:t>
                            </m:r>
                            <m:r>
                              <a:rPr lang="en-US" altLang="zh-CN" b="0" i="1" smtClean="0">
                                <a:latin typeface="Cambria Math" panose="02040503050406030204" pitchFamily="18" charset="0"/>
                              </a:rPr>
                              <m:t>,</m:t>
                            </m:r>
                            <m:r>
                              <a:rPr lang="en-US" altLang="zh-CN" b="0" i="1" smtClean="0">
                                <a:latin typeface="Cambria Math" panose="02040503050406030204" pitchFamily="18" charset="0"/>
                              </a:rPr>
                              <m:t>𝑣</m:t>
                            </m:r>
                          </m:e>
                        </m:d>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1" i="1" smtClean="0">
                                <a:latin typeface="Cambria Math" panose="02040503050406030204" pitchFamily="18" charset="0"/>
                              </a:rPr>
                              <m:t>𝒓</m:t>
                            </m:r>
                          </m:e>
                          <m:sub>
                            <m:r>
                              <a:rPr lang="en-US" altLang="zh-CN" b="0" i="1" smtClean="0">
                                <a:latin typeface="Cambria Math" panose="02040503050406030204" pitchFamily="18" charset="0"/>
                              </a:rPr>
                              <m:t>𝑢</m:t>
                            </m:r>
                          </m:sub>
                        </m:sSub>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𝑢</m:t>
                            </m:r>
                            <m:r>
                              <a:rPr lang="en-US" altLang="zh-CN" b="0" i="1" smtClean="0">
                                <a:latin typeface="Cambria Math" panose="02040503050406030204" pitchFamily="18" charset="0"/>
                              </a:rPr>
                              <m:t>,</m:t>
                            </m:r>
                            <m:r>
                              <a:rPr lang="en-US" altLang="zh-CN" b="0" i="1" smtClean="0">
                                <a:latin typeface="Cambria Math" panose="02040503050406030204" pitchFamily="18" charset="0"/>
                              </a:rPr>
                              <m:t>𝑣</m:t>
                            </m:r>
                          </m:e>
                        </m:d>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1" i="1" smtClean="0">
                                <a:latin typeface="Cambria Math" panose="02040503050406030204" pitchFamily="18" charset="0"/>
                              </a:rPr>
                              <m:t>𝒓</m:t>
                            </m:r>
                          </m:e>
                          <m:sub>
                            <m:r>
                              <a:rPr lang="en-US" altLang="zh-CN" b="0" i="1" smtClean="0">
                                <a:latin typeface="Cambria Math" panose="02040503050406030204" pitchFamily="18" charset="0"/>
                              </a:rPr>
                              <m:t>𝑣</m:t>
                            </m:r>
                          </m:sub>
                        </m:sSub>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𝑢</m:t>
                            </m:r>
                            <m:r>
                              <a:rPr lang="en-US" altLang="zh-CN" b="0" i="1" smtClean="0">
                                <a:latin typeface="Cambria Math" panose="02040503050406030204" pitchFamily="18" charset="0"/>
                              </a:rPr>
                              <m:t>,</m:t>
                            </m:r>
                            <m:r>
                              <a:rPr lang="en-US" altLang="zh-CN" b="0" i="1" smtClean="0">
                                <a:latin typeface="Cambria Math" panose="02040503050406030204" pitchFamily="18" charset="0"/>
                              </a:rPr>
                              <m:t>𝑣</m:t>
                            </m:r>
                          </m:e>
                        </m:d>
                        <m:r>
                          <a:rPr lang="en-US" altLang="zh-CN" b="0" i="1" smtClean="0">
                            <a:latin typeface="Cambria Math" panose="02040503050406030204" pitchFamily="18" charset="0"/>
                          </a:rPr>
                          <m:t>,</m:t>
                        </m:r>
                        <m:r>
                          <a:rPr lang="en-US" altLang="zh-CN" b="1" i="1" smtClean="0">
                            <a:latin typeface="Cambria Math" panose="02040503050406030204" pitchFamily="18" charset="0"/>
                          </a:rPr>
                          <m:t>𝒏</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𝑢</m:t>
                            </m:r>
                            <m:r>
                              <a:rPr lang="en-US" altLang="zh-CN" b="0" i="1" smtClean="0">
                                <a:latin typeface="Cambria Math" panose="02040503050406030204" pitchFamily="18" charset="0"/>
                              </a:rPr>
                              <m:t>,</m:t>
                            </m:r>
                            <m:r>
                              <a:rPr lang="en-US" altLang="zh-CN" b="0" i="1" smtClean="0">
                                <a:latin typeface="Cambria Math" panose="02040503050406030204" pitchFamily="18" charset="0"/>
                              </a:rPr>
                              <m:t>𝑣</m:t>
                            </m:r>
                          </m:e>
                        </m:d>
                      </m:e>
                    </m:d>
                  </m:oMath>
                </a14:m>
                <a:r>
                  <a:rPr lang="zh-CN" altLang="en-US" dirty="0"/>
                  <a:t> 构成了自然标架</a:t>
                </a:r>
                <a:endParaRPr lang="en-US" altLang="zh-CN" dirty="0"/>
              </a:p>
              <a:p>
                <a:pPr lvl="1"/>
                <a:r>
                  <a:rPr lang="zh-CN" altLang="en-US" dirty="0"/>
                  <a:t>后续可以研究自然标架下曲面的性质</a:t>
                </a:r>
                <a:endParaRPr lang="en-US" altLang="zh-CN" dirty="0"/>
              </a:p>
              <a:p>
                <a:r>
                  <a:rPr lang="zh-CN" altLang="en-US" dirty="0"/>
                  <a:t>隐式曲面</a:t>
                </a:r>
                <a:endParaRPr lang="en-US" altLang="zh-CN" dirty="0"/>
              </a:p>
              <a:p>
                <a:pPr lvl="1"/>
                <a:r>
                  <a:rPr lang="zh-CN" altLang="en-US" dirty="0"/>
                  <a:t>设 </a:t>
                </a:r>
                <a14:m>
                  <m:oMath xmlns:m="http://schemas.openxmlformats.org/officeDocument/2006/math">
                    <m:r>
                      <a:rPr lang="en-US" altLang="zh-CN" b="0" i="1" smtClean="0">
                        <a:latin typeface="Cambria Math" panose="02040503050406030204" pitchFamily="18" charset="0"/>
                      </a:rPr>
                      <m:t>𝑓</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𝑥</m:t>
                        </m:r>
                        <m:r>
                          <a:rPr lang="en-US" altLang="zh-CN" b="0" i="1" smtClean="0">
                            <a:latin typeface="Cambria Math" panose="02040503050406030204" pitchFamily="18" charset="0"/>
                          </a:rPr>
                          <m:t>,</m:t>
                        </m:r>
                        <m:r>
                          <a:rPr lang="en-US" altLang="zh-CN" b="0" i="1" smtClean="0">
                            <a:latin typeface="Cambria Math" panose="02040503050406030204" pitchFamily="18" charset="0"/>
                          </a:rPr>
                          <m:t>𝑦</m:t>
                        </m:r>
                        <m:r>
                          <a:rPr lang="en-US" altLang="zh-CN" b="0" i="1" smtClean="0">
                            <a:latin typeface="Cambria Math" panose="02040503050406030204" pitchFamily="18" charset="0"/>
                          </a:rPr>
                          <m:t>,</m:t>
                        </m:r>
                        <m:r>
                          <a:rPr lang="en-US" altLang="zh-CN" b="0" i="1" smtClean="0">
                            <a:latin typeface="Cambria Math" panose="02040503050406030204" pitchFamily="18" charset="0"/>
                          </a:rPr>
                          <m:t>𝑧</m:t>
                        </m:r>
                      </m:e>
                    </m:d>
                  </m:oMath>
                </a14:m>
                <a:r>
                  <a:rPr lang="zh-CN" altLang="en-US" dirty="0"/>
                  <a:t> 是定义在 </a:t>
                </a:r>
                <a14:m>
                  <m:oMath xmlns:m="http://schemas.openxmlformats.org/officeDocument/2006/math">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ℝ</m:t>
                        </m:r>
                      </m:e>
                      <m:sup>
                        <m:r>
                          <a:rPr lang="en-US" altLang="zh-CN" b="0" i="1" smtClean="0">
                            <a:latin typeface="Cambria Math" panose="02040503050406030204" pitchFamily="18" charset="0"/>
                          </a:rPr>
                          <m:t>3</m:t>
                        </m:r>
                      </m:sup>
                    </m:sSup>
                  </m:oMath>
                </a14:m>
                <a:r>
                  <a:rPr lang="zh-CN" altLang="en-US" dirty="0"/>
                  <a:t> 上的连续可微函数</a:t>
                </a:r>
                <a:endParaRPr lang="en-US" altLang="zh-CN" dirty="0"/>
              </a:p>
              <a:p>
                <a:pPr lvl="1"/>
                <a:r>
                  <a:rPr lang="zh-CN" altLang="en-US" dirty="0"/>
                  <a:t>若 </a:t>
                </a:r>
                <a14:m>
                  <m:oMath xmlns:m="http://schemas.openxmlformats.org/officeDocument/2006/math">
                    <m:d>
                      <m:dPr>
                        <m:ctrlPr>
                          <a:rPr lang="en-US" altLang="zh-CN" b="0" i="1" smtClean="0">
                            <a:latin typeface="Cambria Math" panose="02040503050406030204" pitchFamily="18" charset="0"/>
                          </a:rPr>
                        </m:ctrlPr>
                      </m:dPr>
                      <m:e>
                        <m:f>
                          <m:fPr>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m:t>
                            </m:r>
                            <m:r>
                              <a:rPr lang="en-US" altLang="zh-CN" b="0" i="1" smtClean="0">
                                <a:latin typeface="Cambria Math" panose="02040503050406030204" pitchFamily="18" charset="0"/>
                              </a:rPr>
                              <m:t>𝑓</m:t>
                            </m:r>
                          </m:num>
                          <m:den>
                            <m:r>
                              <a:rPr lang="en-US" altLang="zh-CN" b="0" i="1" smtClean="0">
                                <a:latin typeface="Cambria Math" panose="02040503050406030204" pitchFamily="18" charset="0"/>
                              </a:rPr>
                              <m:t>𝜕</m:t>
                            </m:r>
                            <m:r>
                              <a:rPr lang="en-US" altLang="zh-CN" b="0" i="1" smtClean="0">
                                <a:latin typeface="Cambria Math" panose="02040503050406030204" pitchFamily="18" charset="0"/>
                              </a:rPr>
                              <m:t>𝑥</m:t>
                            </m:r>
                          </m:den>
                        </m:f>
                        <m:r>
                          <a:rPr lang="en-US" altLang="zh-CN" b="0" i="1" smtClean="0">
                            <a:latin typeface="Cambria Math" panose="02040503050406030204" pitchFamily="18" charset="0"/>
                          </a:rPr>
                          <m:t>,</m:t>
                        </m:r>
                        <m:f>
                          <m:fPr>
                            <m:ctrlPr>
                              <a:rPr lang="en-US" altLang="zh-CN" i="1">
                                <a:latin typeface="Cambria Math" panose="02040503050406030204" pitchFamily="18" charset="0"/>
                              </a:rPr>
                            </m:ctrlPr>
                          </m:fPr>
                          <m:num>
                            <m:r>
                              <a:rPr lang="en-US" altLang="zh-CN" i="1">
                                <a:latin typeface="Cambria Math" panose="02040503050406030204" pitchFamily="18" charset="0"/>
                              </a:rPr>
                              <m:t>𝜕</m:t>
                            </m:r>
                            <m:r>
                              <a:rPr lang="en-US" altLang="zh-CN" i="1">
                                <a:latin typeface="Cambria Math" panose="02040503050406030204" pitchFamily="18" charset="0"/>
                              </a:rPr>
                              <m:t>𝑓</m:t>
                            </m:r>
                          </m:num>
                          <m:den>
                            <m:r>
                              <a:rPr lang="en-US" altLang="zh-CN" i="1">
                                <a:latin typeface="Cambria Math" panose="02040503050406030204" pitchFamily="18" charset="0"/>
                              </a:rPr>
                              <m:t>𝜕</m:t>
                            </m:r>
                            <m:r>
                              <a:rPr lang="en-US" altLang="zh-CN" b="0" i="1" smtClean="0">
                                <a:latin typeface="Cambria Math" panose="02040503050406030204" pitchFamily="18" charset="0"/>
                              </a:rPr>
                              <m:t>𝑦</m:t>
                            </m:r>
                          </m:den>
                        </m:f>
                        <m:r>
                          <a:rPr lang="en-US" altLang="zh-CN" b="0" i="1" smtClean="0">
                            <a:latin typeface="Cambria Math" panose="02040503050406030204" pitchFamily="18" charset="0"/>
                          </a:rPr>
                          <m:t>,</m:t>
                        </m:r>
                        <m:f>
                          <m:fPr>
                            <m:ctrlPr>
                              <a:rPr lang="en-US" altLang="zh-CN" i="1">
                                <a:latin typeface="Cambria Math" panose="02040503050406030204" pitchFamily="18" charset="0"/>
                              </a:rPr>
                            </m:ctrlPr>
                          </m:fPr>
                          <m:num>
                            <m:r>
                              <a:rPr lang="en-US" altLang="zh-CN" i="1">
                                <a:latin typeface="Cambria Math" panose="02040503050406030204" pitchFamily="18" charset="0"/>
                              </a:rPr>
                              <m:t>𝜕</m:t>
                            </m:r>
                            <m:r>
                              <a:rPr lang="en-US" altLang="zh-CN" i="1">
                                <a:latin typeface="Cambria Math" panose="02040503050406030204" pitchFamily="18" charset="0"/>
                              </a:rPr>
                              <m:t>𝑓</m:t>
                            </m:r>
                          </m:num>
                          <m:den>
                            <m:r>
                              <a:rPr lang="en-US" altLang="zh-CN" i="1">
                                <a:latin typeface="Cambria Math" panose="02040503050406030204" pitchFamily="18" charset="0"/>
                              </a:rPr>
                              <m:t>𝜕</m:t>
                            </m:r>
                            <m:r>
                              <a:rPr lang="en-US" altLang="zh-CN" b="0" i="1" smtClean="0">
                                <a:latin typeface="Cambria Math" panose="02040503050406030204" pitchFamily="18" charset="0"/>
                              </a:rPr>
                              <m:t>𝑧</m:t>
                            </m:r>
                          </m:den>
                        </m:f>
                      </m:e>
                    </m:d>
                    <m:r>
                      <a:rPr lang="en-US" altLang="zh-CN" b="0" i="1" smtClean="0">
                        <a:latin typeface="Cambria Math" panose="02040503050406030204" pitchFamily="18" charset="0"/>
                      </a:rPr>
                      <m:t>≠</m:t>
                    </m:r>
                    <m:r>
                      <a:rPr lang="en-US" altLang="zh-CN" b="1" i="1" smtClean="0">
                        <a:latin typeface="Cambria Math" panose="02040503050406030204" pitchFamily="18" charset="0"/>
                      </a:rPr>
                      <m:t>𝟎</m:t>
                    </m:r>
                  </m:oMath>
                </a14:m>
                <a:r>
                  <a:rPr lang="zh-CN" altLang="en-US" dirty="0"/>
                  <a:t>，则等值面 </a:t>
                </a:r>
                <a14:m>
                  <m:oMath xmlns:m="http://schemas.openxmlformats.org/officeDocument/2006/math">
                    <m:r>
                      <a:rPr lang="en-US" altLang="zh-CN" b="0" i="1" smtClean="0">
                        <a:latin typeface="Cambria Math" panose="02040503050406030204" pitchFamily="18" charset="0"/>
                      </a:rPr>
                      <m:t>𝑓</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𝑥</m:t>
                        </m:r>
                        <m:r>
                          <a:rPr lang="en-US" altLang="zh-CN" b="0" i="1" smtClean="0">
                            <a:latin typeface="Cambria Math" panose="02040503050406030204" pitchFamily="18" charset="0"/>
                          </a:rPr>
                          <m:t>,</m:t>
                        </m:r>
                        <m:r>
                          <a:rPr lang="en-US" altLang="zh-CN" b="0" i="1" smtClean="0">
                            <a:latin typeface="Cambria Math" panose="02040503050406030204" pitchFamily="18" charset="0"/>
                          </a:rPr>
                          <m:t>𝑦</m:t>
                        </m:r>
                        <m:r>
                          <a:rPr lang="en-US" altLang="zh-CN" b="0" i="1" smtClean="0">
                            <a:latin typeface="Cambria Math" panose="02040503050406030204" pitchFamily="18" charset="0"/>
                          </a:rPr>
                          <m:t>,</m:t>
                        </m:r>
                        <m:r>
                          <a:rPr lang="en-US" altLang="zh-CN" b="0" i="1" smtClean="0">
                            <a:latin typeface="Cambria Math" panose="02040503050406030204" pitchFamily="18" charset="0"/>
                          </a:rPr>
                          <m:t>𝑧</m:t>
                        </m:r>
                      </m:e>
                    </m:d>
                    <m:r>
                      <a:rPr lang="en-US" altLang="zh-CN" b="0" i="1" smtClean="0">
                        <a:latin typeface="Cambria Math" panose="02040503050406030204" pitchFamily="18" charset="0"/>
                      </a:rPr>
                      <m:t>=</m:t>
                    </m:r>
                    <m:r>
                      <a:rPr lang="en-US" altLang="zh-CN" b="0" i="1" smtClean="0">
                        <a:latin typeface="Cambria Math" panose="02040503050406030204" pitchFamily="18" charset="0"/>
                      </a:rPr>
                      <m:t>𝑐</m:t>
                    </m:r>
                  </m:oMath>
                </a14:m>
                <a:r>
                  <a:rPr lang="zh-CN" altLang="en-US" dirty="0"/>
                  <a:t> 为正则曲面</a:t>
                </a:r>
                <a:endParaRPr lang="en-US" altLang="zh-CN" dirty="0"/>
              </a:p>
              <a:p>
                <a:pPr lvl="2"/>
                <a:r>
                  <a:rPr lang="zh-CN" altLang="en-US" b="0" dirty="0">
                    <a:latin typeface="Cambria Math" panose="02040503050406030204" pitchFamily="18" charset="0"/>
                  </a:rPr>
                  <a:t>令 </a:t>
                </a:r>
                <a14:m>
                  <m:oMath xmlns:m="http://schemas.openxmlformats.org/officeDocument/2006/math">
                    <m:r>
                      <a:rPr lang="en-US" altLang="zh-CN" b="0" i="1" smtClean="0">
                        <a:latin typeface="Cambria Math" panose="02040503050406030204" pitchFamily="18" charset="0"/>
                      </a:rPr>
                      <m:t>𝑓</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𝑥</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𝑡</m:t>
                            </m:r>
                          </m:e>
                        </m:d>
                        <m:r>
                          <a:rPr lang="en-US" altLang="zh-CN" b="0" i="1" smtClean="0">
                            <a:latin typeface="Cambria Math" panose="02040503050406030204" pitchFamily="18" charset="0"/>
                          </a:rPr>
                          <m:t>,</m:t>
                        </m:r>
                        <m:r>
                          <a:rPr lang="en-US" altLang="zh-CN" b="0" i="1" smtClean="0">
                            <a:latin typeface="Cambria Math" panose="02040503050406030204" pitchFamily="18" charset="0"/>
                          </a:rPr>
                          <m:t>𝑦</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𝑡</m:t>
                            </m:r>
                          </m:e>
                        </m:d>
                        <m:r>
                          <a:rPr lang="en-US" altLang="zh-CN" b="0" i="1" smtClean="0">
                            <a:latin typeface="Cambria Math" panose="02040503050406030204" pitchFamily="18" charset="0"/>
                          </a:rPr>
                          <m:t>,</m:t>
                        </m:r>
                        <m:r>
                          <a:rPr lang="en-US" altLang="zh-CN" b="0" i="1" smtClean="0">
                            <a:latin typeface="Cambria Math" panose="02040503050406030204" pitchFamily="18" charset="0"/>
                          </a:rPr>
                          <m:t>𝑧</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𝑡</m:t>
                            </m:r>
                          </m:e>
                        </m:d>
                      </m:e>
                    </m:d>
                    <m:r>
                      <a:rPr lang="en-US" altLang="zh-CN" b="0" i="1" smtClean="0">
                        <a:latin typeface="Cambria Math" panose="02040503050406030204" pitchFamily="18" charset="0"/>
                      </a:rPr>
                      <m:t>=</m:t>
                    </m:r>
                    <m:r>
                      <a:rPr lang="en-US" altLang="zh-CN" b="0" i="1" smtClean="0">
                        <a:latin typeface="Cambria Math" panose="02040503050406030204" pitchFamily="18" charset="0"/>
                      </a:rPr>
                      <m:t>𝑐</m:t>
                    </m:r>
                  </m:oMath>
                </a14:m>
                <a:r>
                  <a:rPr lang="en-US" altLang="zh-CN" b="0" dirty="0">
                    <a:latin typeface="Cambria Math" panose="02040503050406030204" pitchFamily="18" charset="0"/>
                  </a:rPr>
                  <a:t> </a:t>
                </a:r>
                <a:r>
                  <a:rPr lang="zh-CN" altLang="en-US" b="0" dirty="0">
                    <a:latin typeface="Cambria Math" panose="02040503050406030204" pitchFamily="18" charset="0"/>
                  </a:rPr>
                  <a:t>是等值面上任意曲线的参数方程</a:t>
                </a:r>
                <a:endParaRPr lang="en-US" altLang="zh-CN" b="0" dirty="0">
                  <a:latin typeface="Cambria Math" panose="02040503050406030204" pitchFamily="18" charset="0"/>
                </a:endParaRPr>
              </a:p>
              <a:p>
                <a:pPr lvl="2"/>
                <a14:m>
                  <m:oMath xmlns:m="http://schemas.openxmlformats.org/officeDocument/2006/math">
                    <m:f>
                      <m:fPr>
                        <m:ctrlPr>
                          <a:rPr lang="en-US" altLang="zh-CN" b="0" i="1" smtClean="0">
                            <a:latin typeface="Cambria Math" panose="02040503050406030204" pitchFamily="18" charset="0"/>
                          </a:rPr>
                        </m:ctrlPr>
                      </m:fPr>
                      <m:num>
                        <m:r>
                          <m:rPr>
                            <m:sty m:val="p"/>
                          </m:rPr>
                          <a:rPr lang="en-US" altLang="zh-CN" b="0" i="0" smtClean="0">
                            <a:latin typeface="Cambria Math" panose="02040503050406030204" pitchFamily="18" charset="0"/>
                          </a:rPr>
                          <m:t>d</m:t>
                        </m:r>
                        <m:r>
                          <a:rPr lang="en-US" altLang="zh-CN" b="0" i="1" smtClean="0">
                            <a:latin typeface="Cambria Math" panose="02040503050406030204" pitchFamily="18" charset="0"/>
                          </a:rPr>
                          <m:t>𝑓</m:t>
                        </m:r>
                      </m:num>
                      <m:den>
                        <m:r>
                          <m:rPr>
                            <m:sty m:val="p"/>
                          </m:rPr>
                          <a:rPr lang="en-US" altLang="zh-CN" b="0" i="0" smtClean="0">
                            <a:latin typeface="Cambria Math" panose="02040503050406030204" pitchFamily="18" charset="0"/>
                          </a:rPr>
                          <m:t>d</m:t>
                        </m:r>
                        <m:r>
                          <a:rPr lang="en-US" altLang="zh-CN" b="0" i="1" smtClean="0">
                            <a:latin typeface="Cambria Math" panose="02040503050406030204" pitchFamily="18" charset="0"/>
                          </a:rPr>
                          <m:t>𝑡</m:t>
                        </m:r>
                      </m:den>
                    </m:f>
                    <m:r>
                      <a:rPr lang="en-US" altLang="zh-CN" b="0" i="1" smtClean="0">
                        <a:latin typeface="Cambria Math" panose="02040503050406030204" pitchFamily="18" charset="0"/>
                      </a:rPr>
                      <m:t>=</m:t>
                    </m:r>
                    <m:f>
                      <m:fPr>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m:t>
                        </m:r>
                        <m:r>
                          <a:rPr lang="en-US" altLang="zh-CN" b="0" i="1" smtClean="0">
                            <a:latin typeface="Cambria Math" panose="02040503050406030204" pitchFamily="18" charset="0"/>
                          </a:rPr>
                          <m:t>𝑓</m:t>
                        </m:r>
                      </m:num>
                      <m:den>
                        <m:r>
                          <a:rPr lang="en-US" altLang="zh-CN" b="0" i="1" smtClean="0">
                            <a:latin typeface="Cambria Math" panose="02040503050406030204" pitchFamily="18" charset="0"/>
                          </a:rPr>
                          <m:t>𝜕</m:t>
                        </m:r>
                        <m:r>
                          <a:rPr lang="en-US" altLang="zh-CN" b="0" i="1" smtClean="0">
                            <a:latin typeface="Cambria Math" panose="02040503050406030204" pitchFamily="18" charset="0"/>
                          </a:rPr>
                          <m:t>𝑥</m:t>
                        </m:r>
                      </m:den>
                    </m:f>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𝑥</m:t>
                        </m:r>
                      </m:e>
                      <m:sup>
                        <m:r>
                          <a:rPr lang="en-US" altLang="zh-CN" b="0" i="1" smtClean="0">
                            <a:latin typeface="Cambria Math" panose="02040503050406030204" pitchFamily="18" charset="0"/>
                          </a:rPr>
                          <m:t>′</m:t>
                        </m:r>
                      </m:sup>
                    </m:sSup>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𝑡</m:t>
                        </m:r>
                      </m:e>
                    </m:d>
                    <m:r>
                      <a:rPr lang="en-US" altLang="zh-CN" b="0" i="1" smtClean="0">
                        <a:latin typeface="Cambria Math" panose="02040503050406030204" pitchFamily="18" charset="0"/>
                      </a:rPr>
                      <m:t>+</m:t>
                    </m:r>
                    <m:f>
                      <m:fPr>
                        <m:ctrlPr>
                          <a:rPr lang="en-US" altLang="zh-CN" i="1">
                            <a:latin typeface="Cambria Math" panose="02040503050406030204" pitchFamily="18" charset="0"/>
                          </a:rPr>
                        </m:ctrlPr>
                      </m:fPr>
                      <m:num>
                        <m:r>
                          <a:rPr lang="en-US" altLang="zh-CN" i="1">
                            <a:latin typeface="Cambria Math" panose="02040503050406030204" pitchFamily="18" charset="0"/>
                          </a:rPr>
                          <m:t>𝜕</m:t>
                        </m:r>
                        <m:r>
                          <a:rPr lang="en-US" altLang="zh-CN" i="1">
                            <a:latin typeface="Cambria Math" panose="02040503050406030204" pitchFamily="18" charset="0"/>
                          </a:rPr>
                          <m:t>𝑓</m:t>
                        </m:r>
                      </m:num>
                      <m:den>
                        <m:r>
                          <a:rPr lang="en-US" altLang="zh-CN" i="1">
                            <a:latin typeface="Cambria Math" panose="02040503050406030204" pitchFamily="18" charset="0"/>
                          </a:rPr>
                          <m:t>𝜕</m:t>
                        </m:r>
                        <m:r>
                          <a:rPr lang="en-US" altLang="zh-CN" b="0" i="1" smtClean="0">
                            <a:latin typeface="Cambria Math" panose="02040503050406030204" pitchFamily="18" charset="0"/>
                          </a:rPr>
                          <m:t>𝑦</m:t>
                        </m:r>
                      </m:den>
                    </m:f>
                    <m:sSup>
                      <m:sSupPr>
                        <m:ctrlPr>
                          <a:rPr lang="en-US" altLang="zh-CN" i="1">
                            <a:latin typeface="Cambria Math" panose="02040503050406030204" pitchFamily="18" charset="0"/>
                          </a:rPr>
                        </m:ctrlPr>
                      </m:sSupPr>
                      <m:e>
                        <m:r>
                          <a:rPr lang="en-US" altLang="zh-CN" b="0" i="1" smtClean="0">
                            <a:latin typeface="Cambria Math" panose="02040503050406030204" pitchFamily="18" charset="0"/>
                          </a:rPr>
                          <m:t>𝑦</m:t>
                        </m:r>
                      </m:e>
                      <m:sup>
                        <m:r>
                          <a:rPr lang="en-US" altLang="zh-CN" i="1">
                            <a:latin typeface="Cambria Math" panose="02040503050406030204" pitchFamily="18" charset="0"/>
                          </a:rPr>
                          <m:t>′</m:t>
                        </m:r>
                      </m:sup>
                    </m:sSup>
                    <m:d>
                      <m:dPr>
                        <m:ctrlPr>
                          <a:rPr lang="en-US" altLang="zh-CN" i="1">
                            <a:latin typeface="Cambria Math" panose="02040503050406030204" pitchFamily="18" charset="0"/>
                          </a:rPr>
                        </m:ctrlPr>
                      </m:dPr>
                      <m:e>
                        <m:r>
                          <a:rPr lang="en-US" altLang="zh-CN" i="1">
                            <a:latin typeface="Cambria Math" panose="02040503050406030204" pitchFamily="18" charset="0"/>
                          </a:rPr>
                          <m:t>𝑡</m:t>
                        </m:r>
                      </m:e>
                    </m:d>
                    <m:r>
                      <a:rPr lang="en-US" altLang="zh-CN" b="0" i="1" smtClean="0">
                        <a:latin typeface="Cambria Math" panose="02040503050406030204" pitchFamily="18" charset="0"/>
                      </a:rPr>
                      <m:t>+</m:t>
                    </m:r>
                    <m:f>
                      <m:fPr>
                        <m:ctrlPr>
                          <a:rPr lang="en-US" altLang="zh-CN" i="1">
                            <a:latin typeface="Cambria Math" panose="02040503050406030204" pitchFamily="18" charset="0"/>
                          </a:rPr>
                        </m:ctrlPr>
                      </m:fPr>
                      <m:num>
                        <m:r>
                          <a:rPr lang="en-US" altLang="zh-CN" i="1">
                            <a:latin typeface="Cambria Math" panose="02040503050406030204" pitchFamily="18" charset="0"/>
                          </a:rPr>
                          <m:t>𝜕</m:t>
                        </m:r>
                        <m:r>
                          <a:rPr lang="en-US" altLang="zh-CN" i="1">
                            <a:latin typeface="Cambria Math" panose="02040503050406030204" pitchFamily="18" charset="0"/>
                          </a:rPr>
                          <m:t>𝑓</m:t>
                        </m:r>
                      </m:num>
                      <m:den>
                        <m:r>
                          <a:rPr lang="en-US" altLang="zh-CN" i="1">
                            <a:latin typeface="Cambria Math" panose="02040503050406030204" pitchFamily="18" charset="0"/>
                          </a:rPr>
                          <m:t>𝜕</m:t>
                        </m:r>
                        <m:r>
                          <a:rPr lang="en-US" altLang="zh-CN" b="0" i="1" smtClean="0">
                            <a:latin typeface="Cambria Math" panose="02040503050406030204" pitchFamily="18" charset="0"/>
                          </a:rPr>
                          <m:t>𝑧</m:t>
                        </m:r>
                      </m:den>
                    </m:f>
                    <m:sSup>
                      <m:sSupPr>
                        <m:ctrlPr>
                          <a:rPr lang="en-US" altLang="zh-CN" i="1">
                            <a:latin typeface="Cambria Math" panose="02040503050406030204" pitchFamily="18" charset="0"/>
                          </a:rPr>
                        </m:ctrlPr>
                      </m:sSupPr>
                      <m:e>
                        <m:r>
                          <a:rPr lang="en-US" altLang="zh-CN" b="0" i="1" smtClean="0">
                            <a:latin typeface="Cambria Math" panose="02040503050406030204" pitchFamily="18" charset="0"/>
                          </a:rPr>
                          <m:t>𝑧</m:t>
                        </m:r>
                      </m:e>
                      <m:sup>
                        <m:r>
                          <a:rPr lang="en-US" altLang="zh-CN" i="1">
                            <a:latin typeface="Cambria Math" panose="02040503050406030204" pitchFamily="18" charset="0"/>
                          </a:rPr>
                          <m:t>′</m:t>
                        </m:r>
                      </m:sup>
                    </m:sSup>
                    <m:d>
                      <m:dPr>
                        <m:ctrlPr>
                          <a:rPr lang="en-US" altLang="zh-CN" i="1">
                            <a:latin typeface="Cambria Math" panose="02040503050406030204" pitchFamily="18" charset="0"/>
                          </a:rPr>
                        </m:ctrlPr>
                      </m:dPr>
                      <m:e>
                        <m:r>
                          <a:rPr lang="en-US" altLang="zh-CN" i="1">
                            <a:latin typeface="Cambria Math" panose="02040503050406030204" pitchFamily="18" charset="0"/>
                          </a:rPr>
                          <m:t>𝑡</m:t>
                        </m:r>
                      </m:e>
                    </m:d>
                    <m:r>
                      <a:rPr lang="en-US" altLang="zh-CN" b="0" i="1" smtClean="0">
                        <a:latin typeface="Cambria Math" panose="02040503050406030204" pitchFamily="18" charset="0"/>
                      </a:rPr>
                      <m:t>=0</m:t>
                    </m:r>
                  </m:oMath>
                </a14:m>
                <a:endParaRPr lang="en-US" altLang="zh-CN" b="0" dirty="0">
                  <a:latin typeface="Cambria Math" panose="02040503050406030204" pitchFamily="18" charset="0"/>
                </a:endParaRPr>
              </a:p>
              <a:p>
                <a:pPr lvl="2"/>
                <a14:m>
                  <m:oMath xmlns:m="http://schemas.openxmlformats.org/officeDocument/2006/math">
                    <m:d>
                      <m:dPr>
                        <m:ctrlPr>
                          <a:rPr lang="en-US" altLang="zh-CN" b="0" i="1" smtClean="0">
                            <a:latin typeface="Cambria Math" panose="02040503050406030204" pitchFamily="18" charset="0"/>
                          </a:rPr>
                        </m:ctrlPr>
                      </m:dPr>
                      <m:e>
                        <m:f>
                          <m:fPr>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m:t>
                            </m:r>
                            <m:r>
                              <a:rPr lang="en-US" altLang="zh-CN" b="0" i="1" smtClean="0">
                                <a:latin typeface="Cambria Math" panose="02040503050406030204" pitchFamily="18" charset="0"/>
                              </a:rPr>
                              <m:t>𝑓</m:t>
                            </m:r>
                          </m:num>
                          <m:den>
                            <m:r>
                              <a:rPr lang="en-US" altLang="zh-CN" b="0" i="1" smtClean="0">
                                <a:latin typeface="Cambria Math" panose="02040503050406030204" pitchFamily="18" charset="0"/>
                              </a:rPr>
                              <m:t>𝜕</m:t>
                            </m:r>
                            <m:r>
                              <a:rPr lang="en-US" altLang="zh-CN" b="0" i="1" smtClean="0">
                                <a:latin typeface="Cambria Math" panose="02040503050406030204" pitchFamily="18" charset="0"/>
                              </a:rPr>
                              <m:t>𝑥</m:t>
                            </m:r>
                          </m:den>
                        </m:f>
                        <m:r>
                          <a:rPr lang="en-US" altLang="zh-CN" b="0" i="1" smtClean="0">
                            <a:latin typeface="Cambria Math" panose="02040503050406030204" pitchFamily="18" charset="0"/>
                          </a:rPr>
                          <m:t>,</m:t>
                        </m:r>
                        <m:f>
                          <m:fPr>
                            <m:ctrlPr>
                              <a:rPr lang="en-US" altLang="zh-CN" i="1">
                                <a:latin typeface="Cambria Math" panose="02040503050406030204" pitchFamily="18" charset="0"/>
                              </a:rPr>
                            </m:ctrlPr>
                          </m:fPr>
                          <m:num>
                            <m:r>
                              <a:rPr lang="en-US" altLang="zh-CN" i="1">
                                <a:latin typeface="Cambria Math" panose="02040503050406030204" pitchFamily="18" charset="0"/>
                              </a:rPr>
                              <m:t>𝜕</m:t>
                            </m:r>
                            <m:r>
                              <a:rPr lang="en-US" altLang="zh-CN" i="1">
                                <a:latin typeface="Cambria Math" panose="02040503050406030204" pitchFamily="18" charset="0"/>
                              </a:rPr>
                              <m:t>𝑓</m:t>
                            </m:r>
                          </m:num>
                          <m:den>
                            <m:r>
                              <a:rPr lang="en-US" altLang="zh-CN" i="1">
                                <a:latin typeface="Cambria Math" panose="02040503050406030204" pitchFamily="18" charset="0"/>
                              </a:rPr>
                              <m:t>𝜕</m:t>
                            </m:r>
                            <m:r>
                              <a:rPr lang="en-US" altLang="zh-CN" b="0" i="1" smtClean="0">
                                <a:latin typeface="Cambria Math" panose="02040503050406030204" pitchFamily="18" charset="0"/>
                              </a:rPr>
                              <m:t>𝑦</m:t>
                            </m:r>
                          </m:den>
                        </m:f>
                        <m:r>
                          <a:rPr lang="en-US" altLang="zh-CN" b="0" i="1" smtClean="0">
                            <a:latin typeface="Cambria Math" panose="02040503050406030204" pitchFamily="18" charset="0"/>
                          </a:rPr>
                          <m:t>,</m:t>
                        </m:r>
                        <m:f>
                          <m:fPr>
                            <m:ctrlPr>
                              <a:rPr lang="en-US" altLang="zh-CN" i="1">
                                <a:latin typeface="Cambria Math" panose="02040503050406030204" pitchFamily="18" charset="0"/>
                              </a:rPr>
                            </m:ctrlPr>
                          </m:fPr>
                          <m:num>
                            <m:r>
                              <a:rPr lang="en-US" altLang="zh-CN" i="1">
                                <a:latin typeface="Cambria Math" panose="02040503050406030204" pitchFamily="18" charset="0"/>
                              </a:rPr>
                              <m:t>𝜕</m:t>
                            </m:r>
                            <m:r>
                              <a:rPr lang="en-US" altLang="zh-CN" i="1">
                                <a:latin typeface="Cambria Math" panose="02040503050406030204" pitchFamily="18" charset="0"/>
                              </a:rPr>
                              <m:t>𝑓</m:t>
                            </m:r>
                          </m:num>
                          <m:den>
                            <m:r>
                              <a:rPr lang="en-US" altLang="zh-CN" i="1">
                                <a:latin typeface="Cambria Math" panose="02040503050406030204" pitchFamily="18" charset="0"/>
                              </a:rPr>
                              <m:t>𝜕</m:t>
                            </m:r>
                            <m:r>
                              <a:rPr lang="en-US" altLang="zh-CN" b="0" i="1" smtClean="0">
                                <a:latin typeface="Cambria Math" panose="02040503050406030204" pitchFamily="18" charset="0"/>
                              </a:rPr>
                              <m:t>𝑧</m:t>
                            </m:r>
                          </m:den>
                        </m:f>
                      </m:e>
                    </m:d>
                  </m:oMath>
                </a14:m>
                <a:r>
                  <a:rPr lang="zh-CN" altLang="en-US" dirty="0"/>
                  <a:t> 垂直于任意等值面上的曲线，必为法向量</a:t>
                </a:r>
              </a:p>
            </p:txBody>
          </p:sp>
        </mc:Choice>
        <mc:Fallback xmlns="">
          <p:sp>
            <p:nvSpPr>
              <p:cNvPr id="3" name="内容占位符 2">
                <a:extLst>
                  <a:ext uri="{FF2B5EF4-FFF2-40B4-BE49-F238E27FC236}">
                    <a16:creationId xmlns:a16="http://schemas.microsoft.com/office/drawing/2014/main" id="{E861D2EC-4E4F-C51E-0FFC-31BEBE7924F4}"/>
                  </a:ext>
                </a:extLst>
              </p:cNvPr>
              <p:cNvSpPr>
                <a:spLocks noGrp="1" noRot="1" noChangeAspect="1" noMove="1" noResize="1" noEditPoints="1" noAdjustHandles="1" noChangeArrowheads="1" noChangeShapeType="1" noTextEdit="1"/>
              </p:cNvSpPr>
              <p:nvPr>
                <p:ph idx="1"/>
              </p:nvPr>
            </p:nvSpPr>
            <p:spPr>
              <a:blipFill>
                <a:blip r:embed="rId3"/>
                <a:stretch>
                  <a:fillRect l="-812" t="-791"/>
                </a:stretch>
              </a:blipFill>
            </p:spPr>
            <p:txBody>
              <a:bodyPr/>
              <a:lstStyle/>
              <a:p>
                <a:r>
                  <a:rPr lang="zh-CN" altLang="en-US">
                    <a:noFill/>
                  </a:rPr>
                  <a:t> </a:t>
                </a:r>
              </a:p>
            </p:txBody>
          </p:sp>
        </mc:Fallback>
      </mc:AlternateContent>
      <p:sp>
        <p:nvSpPr>
          <p:cNvPr id="4" name="日期占位符 3">
            <a:extLst>
              <a:ext uri="{FF2B5EF4-FFF2-40B4-BE49-F238E27FC236}">
                <a16:creationId xmlns:a16="http://schemas.microsoft.com/office/drawing/2014/main" id="{585A280D-0C51-D435-F198-CBE6EE87D8FC}"/>
              </a:ext>
            </a:extLst>
          </p:cNvPr>
          <p:cNvSpPr>
            <a:spLocks noGrp="1"/>
          </p:cNvSpPr>
          <p:nvPr>
            <p:ph type="dt" sz="half" idx="10"/>
          </p:nvPr>
        </p:nvSpPr>
        <p:spPr/>
        <p:txBody>
          <a:bodyPr/>
          <a:lstStyle/>
          <a:p>
            <a:r>
              <a:rPr lang="en-US" altLang="zh-CN"/>
              <a:t>2024/5/27</a:t>
            </a:r>
            <a:endParaRPr lang="zh-CN" altLang="en-US"/>
          </a:p>
        </p:txBody>
      </p:sp>
      <p:sp>
        <p:nvSpPr>
          <p:cNvPr id="5" name="页脚占位符 4">
            <a:extLst>
              <a:ext uri="{FF2B5EF4-FFF2-40B4-BE49-F238E27FC236}">
                <a16:creationId xmlns:a16="http://schemas.microsoft.com/office/drawing/2014/main" id="{C2101675-2409-6952-2F80-A7469F2D6E58}"/>
              </a:ext>
            </a:extLst>
          </p:cNvPr>
          <p:cNvSpPr>
            <a:spLocks noGrp="1"/>
          </p:cNvSpPr>
          <p:nvPr>
            <p:ph type="ftr" sz="quarter" idx="11"/>
          </p:nvPr>
        </p:nvSpPr>
        <p:spPr/>
        <p:txBody>
          <a:bodyPr/>
          <a:lstStyle/>
          <a:p>
            <a:r>
              <a:rPr lang="en-US" altLang="zh-CN"/>
              <a:t>Classical Differential Geometry</a:t>
            </a:r>
            <a:endParaRPr lang="zh-CN" altLang="en-US"/>
          </a:p>
        </p:txBody>
      </p:sp>
      <p:sp>
        <p:nvSpPr>
          <p:cNvPr id="6" name="灯片编号占位符 5">
            <a:extLst>
              <a:ext uri="{FF2B5EF4-FFF2-40B4-BE49-F238E27FC236}">
                <a16:creationId xmlns:a16="http://schemas.microsoft.com/office/drawing/2014/main" id="{4230CC00-E36C-FA12-0B4F-CEC7868303C7}"/>
              </a:ext>
            </a:extLst>
          </p:cNvPr>
          <p:cNvSpPr>
            <a:spLocks noGrp="1"/>
          </p:cNvSpPr>
          <p:nvPr>
            <p:ph type="sldNum" sz="quarter" idx="12"/>
          </p:nvPr>
        </p:nvSpPr>
        <p:spPr/>
        <p:txBody>
          <a:bodyPr/>
          <a:lstStyle/>
          <a:p>
            <a:fld id="{8AF8E6C5-7C3F-4762-BEB2-5E1ACF15AC15}" type="slidenum">
              <a:rPr lang="zh-CN" altLang="en-US" smtClean="0"/>
              <a:t>14</a:t>
            </a:fld>
            <a:endParaRPr lang="zh-CN" altLang="en-US"/>
          </a:p>
        </p:txBody>
      </p:sp>
    </p:spTree>
    <p:extLst>
      <p:ext uri="{BB962C8B-B14F-4D97-AF65-F5344CB8AC3E}">
        <p14:creationId xmlns:p14="http://schemas.microsoft.com/office/powerpoint/2010/main" val="17855825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42E84A0-7EC9-59C5-B853-512A04180FA3}"/>
              </a:ext>
            </a:extLst>
          </p:cNvPr>
          <p:cNvSpPr>
            <a:spLocks noGrp="1"/>
          </p:cNvSpPr>
          <p:nvPr>
            <p:ph type="title"/>
          </p:nvPr>
        </p:nvSpPr>
        <p:spPr/>
        <p:txBody>
          <a:bodyPr/>
          <a:lstStyle/>
          <a:p>
            <a:r>
              <a:rPr lang="zh-CN" altLang="en-US" dirty="0"/>
              <a:t>曲面的第一基本形</a:t>
            </a: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9AD95A8F-9CE7-D98C-4285-63F851F9FAB6}"/>
                  </a:ext>
                </a:extLst>
              </p:cNvPr>
              <p:cNvSpPr>
                <a:spLocks noGrp="1"/>
              </p:cNvSpPr>
              <p:nvPr>
                <p:ph idx="1"/>
              </p:nvPr>
            </p:nvSpPr>
            <p:spPr/>
            <p:txBody>
              <a:bodyPr/>
              <a:lstStyle/>
              <a:p>
                <a:r>
                  <a:rPr lang="zh-CN" altLang="en-US" dirty="0"/>
                  <a:t>正则参数曲面的微分</a:t>
                </a:r>
                <a:endParaRPr lang="en-US" altLang="zh-CN" dirty="0"/>
              </a:p>
              <a:p>
                <a:pPr lvl="1"/>
                <a14:m>
                  <m:oMath xmlns:m="http://schemas.openxmlformats.org/officeDocument/2006/math">
                    <m:r>
                      <m:rPr>
                        <m:sty m:val="p"/>
                      </m:rPr>
                      <a:rPr lang="en-US" altLang="zh-CN" b="0" i="0" smtClean="0">
                        <a:latin typeface="Cambria Math" panose="02040503050406030204" pitchFamily="18" charset="0"/>
                      </a:rPr>
                      <m:t>d</m:t>
                    </m:r>
                    <m:r>
                      <a:rPr lang="en-US" altLang="zh-CN" b="1" i="1" smtClean="0">
                        <a:latin typeface="Cambria Math" panose="02040503050406030204" pitchFamily="18" charset="0"/>
                      </a:rPr>
                      <m:t>𝒓</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𝑢</m:t>
                        </m:r>
                        <m:r>
                          <a:rPr lang="en-US" altLang="zh-CN" b="0" i="1" smtClean="0">
                            <a:latin typeface="Cambria Math" panose="02040503050406030204" pitchFamily="18" charset="0"/>
                          </a:rPr>
                          <m:t>,</m:t>
                        </m:r>
                        <m:r>
                          <a:rPr lang="en-US" altLang="zh-CN" b="0" i="1" smtClean="0">
                            <a:latin typeface="Cambria Math" panose="02040503050406030204" pitchFamily="18" charset="0"/>
                          </a:rPr>
                          <m:t>𝑣</m:t>
                        </m:r>
                      </m:e>
                    </m:d>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1" i="1" smtClean="0">
                            <a:latin typeface="Cambria Math" panose="02040503050406030204" pitchFamily="18" charset="0"/>
                          </a:rPr>
                          <m:t>𝒓</m:t>
                        </m:r>
                      </m:e>
                      <m:sub>
                        <m:r>
                          <a:rPr lang="en-US" altLang="zh-CN" b="0" i="1" smtClean="0">
                            <a:latin typeface="Cambria Math" panose="02040503050406030204" pitchFamily="18" charset="0"/>
                          </a:rPr>
                          <m:t>𝑢</m:t>
                        </m:r>
                      </m:sub>
                    </m:sSub>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𝑢</m:t>
                        </m:r>
                        <m:r>
                          <a:rPr lang="en-US" altLang="zh-CN" b="0" i="1" smtClean="0">
                            <a:latin typeface="Cambria Math" panose="02040503050406030204" pitchFamily="18" charset="0"/>
                          </a:rPr>
                          <m:t>,</m:t>
                        </m:r>
                        <m:r>
                          <a:rPr lang="en-US" altLang="zh-CN" b="0" i="1" smtClean="0">
                            <a:latin typeface="Cambria Math" panose="02040503050406030204" pitchFamily="18" charset="0"/>
                          </a:rPr>
                          <m:t>𝑣</m:t>
                        </m:r>
                      </m:e>
                    </m:d>
                    <m:r>
                      <m:rPr>
                        <m:sty m:val="p"/>
                      </m:rPr>
                      <a:rPr lang="en-US" altLang="zh-CN" b="0" i="0" smtClean="0">
                        <a:latin typeface="Cambria Math" panose="02040503050406030204" pitchFamily="18" charset="0"/>
                      </a:rPr>
                      <m:t>d</m:t>
                    </m:r>
                    <m:r>
                      <a:rPr lang="en-US" altLang="zh-CN" b="0" i="1" smtClean="0">
                        <a:latin typeface="Cambria Math" panose="02040503050406030204" pitchFamily="18" charset="0"/>
                      </a:rPr>
                      <m:t>𝑢</m:t>
                    </m:r>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1" i="1" smtClean="0">
                            <a:latin typeface="Cambria Math" panose="02040503050406030204" pitchFamily="18" charset="0"/>
                          </a:rPr>
                          <m:t>𝒓</m:t>
                        </m:r>
                      </m:e>
                      <m:sub>
                        <m:r>
                          <a:rPr lang="en-US" altLang="zh-CN" b="0" i="1" smtClean="0">
                            <a:latin typeface="Cambria Math" panose="02040503050406030204" pitchFamily="18" charset="0"/>
                          </a:rPr>
                          <m:t>𝑣</m:t>
                        </m:r>
                      </m:sub>
                    </m:sSub>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𝑢</m:t>
                        </m:r>
                        <m:r>
                          <a:rPr lang="en-US" altLang="zh-CN" b="0" i="1" smtClean="0">
                            <a:latin typeface="Cambria Math" panose="02040503050406030204" pitchFamily="18" charset="0"/>
                          </a:rPr>
                          <m:t>,</m:t>
                        </m:r>
                        <m:r>
                          <a:rPr lang="en-US" altLang="zh-CN" b="0" i="1" smtClean="0">
                            <a:latin typeface="Cambria Math" panose="02040503050406030204" pitchFamily="18" charset="0"/>
                          </a:rPr>
                          <m:t>𝑣</m:t>
                        </m:r>
                      </m:e>
                    </m:d>
                    <m:r>
                      <m:rPr>
                        <m:sty m:val="p"/>
                      </m:rPr>
                      <a:rPr lang="en-US" altLang="zh-CN" b="0" i="0" smtClean="0">
                        <a:latin typeface="Cambria Math" panose="02040503050406030204" pitchFamily="18" charset="0"/>
                      </a:rPr>
                      <m:t>d</m:t>
                    </m:r>
                    <m:r>
                      <a:rPr lang="en-US" altLang="zh-CN" b="0" i="1" smtClean="0">
                        <a:latin typeface="Cambria Math" panose="02040503050406030204" pitchFamily="18" charset="0"/>
                      </a:rPr>
                      <m:t>𝑣</m:t>
                    </m:r>
                  </m:oMath>
                </a14:m>
                <a:endParaRPr lang="en-US" altLang="zh-CN" dirty="0"/>
              </a:p>
              <a:p>
                <a:pPr lvl="1"/>
                <a14:m>
                  <m:oMath xmlns:m="http://schemas.openxmlformats.org/officeDocument/2006/math">
                    <m:func>
                      <m:funcPr>
                        <m:ctrlPr>
                          <a:rPr lang="en-US" altLang="zh-CN" b="0" i="1" smtClean="0">
                            <a:latin typeface="Cambria Math" panose="02040503050406030204" pitchFamily="18" charset="0"/>
                          </a:rPr>
                        </m:ctrlPr>
                      </m:funcPr>
                      <m:fName>
                        <m:limLow>
                          <m:limLowPr>
                            <m:ctrlPr>
                              <a:rPr lang="en-US" altLang="zh-CN" b="0" i="1" smtClean="0">
                                <a:latin typeface="Cambria Math" panose="02040503050406030204" pitchFamily="18" charset="0"/>
                              </a:rPr>
                            </m:ctrlPr>
                          </m:limLowPr>
                          <m:e>
                            <m:r>
                              <m:rPr>
                                <m:sty m:val="p"/>
                              </m:rPr>
                              <a:rPr lang="en-US" altLang="zh-CN" b="0" i="0" smtClean="0">
                                <a:latin typeface="Cambria Math" panose="02040503050406030204" pitchFamily="18" charset="0"/>
                              </a:rPr>
                              <m:t>lim</m:t>
                            </m:r>
                          </m:e>
                          <m:lim>
                            <m:r>
                              <a:rPr lang="en-US" altLang="zh-CN" b="0" i="1" smtClean="0">
                                <a:latin typeface="Cambria Math" panose="02040503050406030204" pitchFamily="18" charset="0"/>
                              </a:rPr>
                              <m:t>𝜌</m:t>
                            </m:r>
                            <m:r>
                              <a:rPr lang="en-US" altLang="zh-CN" b="0" i="1" smtClean="0">
                                <a:latin typeface="Cambria Math" panose="02040503050406030204" pitchFamily="18" charset="0"/>
                              </a:rPr>
                              <m:t>→0</m:t>
                            </m:r>
                          </m:lim>
                        </m:limLow>
                      </m:fName>
                      <m:e>
                        <m:f>
                          <m:fPr>
                            <m:ctrlPr>
                              <a:rPr lang="en-US" altLang="zh-CN" b="0" i="1" smtClean="0">
                                <a:latin typeface="Cambria Math" panose="02040503050406030204" pitchFamily="18" charset="0"/>
                              </a:rPr>
                            </m:ctrlPr>
                          </m:fPr>
                          <m:num>
                            <m:d>
                              <m:dPr>
                                <m:begChr m:val="|"/>
                                <m:endChr m:val="|"/>
                                <m:ctrlPr>
                                  <a:rPr lang="en-US" altLang="zh-CN" b="0" i="1" smtClean="0">
                                    <a:latin typeface="Cambria Math" panose="02040503050406030204" pitchFamily="18" charset="0"/>
                                  </a:rPr>
                                </m:ctrlPr>
                              </m:dPr>
                              <m:e>
                                <m:r>
                                  <a:rPr lang="en-US" altLang="zh-CN" b="1" i="1" smtClean="0">
                                    <a:latin typeface="Cambria Math" panose="02040503050406030204" pitchFamily="18" charset="0"/>
                                  </a:rPr>
                                  <m:t>𝒓</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𝑢</m:t>
                                    </m:r>
                                    <m:r>
                                      <a:rPr lang="en-US" altLang="zh-CN" b="0" i="1" smtClean="0">
                                        <a:latin typeface="Cambria Math" panose="02040503050406030204" pitchFamily="18" charset="0"/>
                                      </a:rPr>
                                      <m:t>+</m:t>
                                    </m:r>
                                    <m:r>
                                      <m:rPr>
                                        <m:sty m:val="p"/>
                                      </m:rPr>
                                      <a:rPr lang="en-US" altLang="zh-CN" b="0" i="0" smtClean="0">
                                        <a:latin typeface="Cambria Math" panose="02040503050406030204" pitchFamily="18" charset="0"/>
                                      </a:rPr>
                                      <m:t>Δ</m:t>
                                    </m:r>
                                    <m:r>
                                      <a:rPr lang="en-US" altLang="zh-CN" b="0" i="1" smtClean="0">
                                        <a:latin typeface="Cambria Math" panose="02040503050406030204" pitchFamily="18" charset="0"/>
                                      </a:rPr>
                                      <m:t>𝑢</m:t>
                                    </m:r>
                                    <m:r>
                                      <a:rPr lang="en-US" altLang="zh-CN" b="0" i="1" smtClean="0">
                                        <a:latin typeface="Cambria Math" panose="02040503050406030204" pitchFamily="18" charset="0"/>
                                      </a:rPr>
                                      <m:t>,</m:t>
                                    </m:r>
                                    <m:r>
                                      <a:rPr lang="en-US" altLang="zh-CN" b="0" i="1" smtClean="0">
                                        <a:latin typeface="Cambria Math" panose="02040503050406030204" pitchFamily="18" charset="0"/>
                                      </a:rPr>
                                      <m:t>𝑣</m:t>
                                    </m:r>
                                    <m:r>
                                      <a:rPr lang="en-US" altLang="zh-CN" b="0" i="1" smtClean="0">
                                        <a:latin typeface="Cambria Math" panose="02040503050406030204" pitchFamily="18" charset="0"/>
                                      </a:rPr>
                                      <m:t>+</m:t>
                                    </m:r>
                                    <m:r>
                                      <m:rPr>
                                        <m:sty m:val="p"/>
                                      </m:rPr>
                                      <a:rPr lang="en-US" altLang="zh-CN" b="0" i="0" smtClean="0">
                                        <a:latin typeface="Cambria Math" panose="02040503050406030204" pitchFamily="18" charset="0"/>
                                      </a:rPr>
                                      <m:t>Δ</m:t>
                                    </m:r>
                                    <m:r>
                                      <a:rPr lang="en-US" altLang="zh-CN" b="0" i="1" smtClean="0">
                                        <a:latin typeface="Cambria Math" panose="02040503050406030204" pitchFamily="18" charset="0"/>
                                      </a:rPr>
                                      <m:t>𝑣</m:t>
                                    </m:r>
                                  </m:e>
                                </m:d>
                                <m:r>
                                  <a:rPr lang="en-US" altLang="zh-CN" b="0" i="1" smtClean="0">
                                    <a:latin typeface="Cambria Math" panose="02040503050406030204" pitchFamily="18" charset="0"/>
                                  </a:rPr>
                                  <m:t>−</m:t>
                                </m:r>
                                <m:r>
                                  <a:rPr lang="en-US" altLang="zh-CN" b="1" i="1" smtClean="0">
                                    <a:latin typeface="Cambria Math" panose="02040503050406030204" pitchFamily="18" charset="0"/>
                                  </a:rPr>
                                  <m:t>𝒓</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𝑢</m:t>
                                    </m:r>
                                    <m:r>
                                      <a:rPr lang="en-US" altLang="zh-CN" b="0" i="1" smtClean="0">
                                        <a:latin typeface="Cambria Math" panose="02040503050406030204" pitchFamily="18" charset="0"/>
                                      </a:rPr>
                                      <m:t>,</m:t>
                                    </m:r>
                                    <m:r>
                                      <a:rPr lang="en-US" altLang="zh-CN" b="0" i="1" smtClean="0">
                                        <a:latin typeface="Cambria Math" panose="02040503050406030204" pitchFamily="18" charset="0"/>
                                      </a:rPr>
                                      <m:t>𝑣</m:t>
                                    </m:r>
                                  </m:e>
                                </m:d>
                                <m:r>
                                  <a:rPr lang="en-US" altLang="zh-CN" b="0" i="1" smtClean="0">
                                    <a:latin typeface="Cambria Math" panose="02040503050406030204" pitchFamily="18" charset="0"/>
                                  </a:rPr>
                                  <m:t>−</m:t>
                                </m:r>
                                <m:r>
                                  <m:rPr>
                                    <m:sty m:val="p"/>
                                  </m:rPr>
                                  <a:rPr lang="en-US" altLang="zh-CN" b="0" i="0" smtClean="0">
                                    <a:latin typeface="Cambria Math" panose="02040503050406030204" pitchFamily="18" charset="0"/>
                                  </a:rPr>
                                  <m:t>d</m:t>
                                </m:r>
                                <m:r>
                                  <a:rPr lang="en-US" altLang="zh-CN" b="1" i="1" smtClean="0">
                                    <a:latin typeface="Cambria Math" panose="02040503050406030204" pitchFamily="18" charset="0"/>
                                  </a:rPr>
                                  <m:t>𝒓</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𝑢</m:t>
                                    </m:r>
                                    <m:r>
                                      <a:rPr lang="en-US" altLang="zh-CN" b="0" i="1" smtClean="0">
                                        <a:latin typeface="Cambria Math" panose="02040503050406030204" pitchFamily="18" charset="0"/>
                                      </a:rPr>
                                      <m:t>,</m:t>
                                    </m:r>
                                    <m:r>
                                      <a:rPr lang="en-US" altLang="zh-CN" b="0" i="1" smtClean="0">
                                        <a:latin typeface="Cambria Math" panose="02040503050406030204" pitchFamily="18" charset="0"/>
                                      </a:rPr>
                                      <m:t>𝑣</m:t>
                                    </m:r>
                                  </m:e>
                                </m:d>
                              </m:e>
                            </m:d>
                          </m:num>
                          <m:den>
                            <m:r>
                              <a:rPr lang="en-US" altLang="zh-CN" b="0" i="1" smtClean="0">
                                <a:latin typeface="Cambria Math" panose="02040503050406030204" pitchFamily="18" charset="0"/>
                              </a:rPr>
                              <m:t>𝜌</m:t>
                            </m:r>
                          </m:den>
                        </m:f>
                      </m:e>
                    </m:func>
                    <m:r>
                      <a:rPr lang="en-US" altLang="zh-CN" b="0" i="1" smtClean="0">
                        <a:latin typeface="Cambria Math" panose="02040503050406030204" pitchFamily="18" charset="0"/>
                      </a:rPr>
                      <m:t>=0</m:t>
                    </m:r>
                  </m:oMath>
                </a14:m>
                <a:endParaRPr lang="en-US" altLang="zh-CN" dirty="0"/>
              </a:p>
              <a:p>
                <a:pPr lvl="2"/>
                <a14:m>
                  <m:oMath xmlns:m="http://schemas.openxmlformats.org/officeDocument/2006/math">
                    <m:r>
                      <a:rPr lang="en-US" altLang="zh-CN" b="0" i="1" smtClean="0">
                        <a:latin typeface="Cambria Math" panose="02040503050406030204" pitchFamily="18" charset="0"/>
                      </a:rPr>
                      <m:t>𝜌</m:t>
                    </m:r>
                    <m:r>
                      <a:rPr lang="en-US" altLang="zh-CN" b="0" i="1" smtClean="0">
                        <a:latin typeface="Cambria Math" panose="02040503050406030204" pitchFamily="18" charset="0"/>
                      </a:rPr>
                      <m:t>=</m:t>
                    </m:r>
                    <m:rad>
                      <m:radPr>
                        <m:degHide m:val="on"/>
                        <m:ctrlPr>
                          <a:rPr lang="en-US" altLang="zh-CN" b="0" i="1" smtClean="0">
                            <a:latin typeface="Cambria Math" panose="02040503050406030204" pitchFamily="18" charset="0"/>
                          </a:rPr>
                        </m:ctrlPr>
                      </m:radPr>
                      <m:deg/>
                      <m:e>
                        <m:sSup>
                          <m:sSupPr>
                            <m:ctrlPr>
                              <a:rPr lang="en-US" altLang="zh-CN" b="0" i="1" smtClean="0">
                                <a:latin typeface="Cambria Math" panose="02040503050406030204" pitchFamily="18" charset="0"/>
                              </a:rPr>
                            </m:ctrlPr>
                          </m:sSupPr>
                          <m:e>
                            <m:d>
                              <m:dPr>
                                <m:ctrlPr>
                                  <a:rPr lang="en-US" altLang="zh-CN" b="0" i="1" smtClean="0">
                                    <a:latin typeface="Cambria Math" panose="02040503050406030204" pitchFamily="18" charset="0"/>
                                  </a:rPr>
                                </m:ctrlPr>
                              </m:dPr>
                              <m:e>
                                <m:r>
                                  <m:rPr>
                                    <m:sty m:val="p"/>
                                  </m:rPr>
                                  <a:rPr lang="en-US" altLang="zh-CN" b="0" i="0" smtClean="0">
                                    <a:latin typeface="Cambria Math" panose="02040503050406030204" pitchFamily="18" charset="0"/>
                                  </a:rPr>
                                  <m:t>Δ</m:t>
                                </m:r>
                                <m:r>
                                  <a:rPr lang="en-US" altLang="zh-CN" b="0" i="1" smtClean="0">
                                    <a:latin typeface="Cambria Math" panose="02040503050406030204" pitchFamily="18" charset="0"/>
                                  </a:rPr>
                                  <m:t>𝑢</m:t>
                                </m:r>
                              </m:e>
                            </m:d>
                          </m:e>
                          <m:sup>
                            <m:r>
                              <a:rPr lang="en-US" altLang="zh-CN" b="0" i="1" smtClean="0">
                                <a:latin typeface="Cambria Math" panose="02040503050406030204" pitchFamily="18" charset="0"/>
                              </a:rPr>
                              <m:t>2</m:t>
                            </m:r>
                          </m:sup>
                        </m:sSup>
                        <m:r>
                          <a:rPr lang="en-US" altLang="zh-CN" b="0" i="1" smtClean="0">
                            <a:latin typeface="Cambria Math" panose="02040503050406030204" pitchFamily="18" charset="0"/>
                          </a:rPr>
                          <m:t>+</m:t>
                        </m:r>
                        <m:sSup>
                          <m:sSupPr>
                            <m:ctrlPr>
                              <a:rPr lang="en-US" altLang="zh-CN" b="0" i="1" smtClean="0">
                                <a:latin typeface="Cambria Math" panose="02040503050406030204" pitchFamily="18" charset="0"/>
                              </a:rPr>
                            </m:ctrlPr>
                          </m:sSupPr>
                          <m:e>
                            <m:d>
                              <m:dPr>
                                <m:ctrlPr>
                                  <a:rPr lang="en-US" altLang="zh-CN" b="0" i="1" smtClean="0">
                                    <a:latin typeface="Cambria Math" panose="02040503050406030204" pitchFamily="18" charset="0"/>
                                  </a:rPr>
                                </m:ctrlPr>
                              </m:dPr>
                              <m:e>
                                <m:r>
                                  <m:rPr>
                                    <m:sty m:val="p"/>
                                  </m:rPr>
                                  <a:rPr lang="en-US" altLang="zh-CN" b="0" i="0" smtClean="0">
                                    <a:latin typeface="Cambria Math" panose="02040503050406030204" pitchFamily="18" charset="0"/>
                                  </a:rPr>
                                  <m:t>Δ</m:t>
                                </m:r>
                                <m:r>
                                  <a:rPr lang="en-US" altLang="zh-CN" b="0" i="1" smtClean="0">
                                    <a:latin typeface="Cambria Math" panose="02040503050406030204" pitchFamily="18" charset="0"/>
                                  </a:rPr>
                                  <m:t>𝑣</m:t>
                                </m:r>
                              </m:e>
                            </m:d>
                          </m:e>
                          <m:sup>
                            <m:r>
                              <a:rPr lang="en-US" altLang="zh-CN" b="0" i="1" smtClean="0">
                                <a:latin typeface="Cambria Math" panose="02040503050406030204" pitchFamily="18" charset="0"/>
                              </a:rPr>
                              <m:t>2</m:t>
                            </m:r>
                          </m:sup>
                        </m:sSup>
                      </m:e>
                    </m:rad>
                  </m:oMath>
                </a14:m>
                <a:endParaRPr lang="en-US" altLang="zh-CN" dirty="0"/>
              </a:p>
              <a:p>
                <a:r>
                  <a:rPr lang="zh-CN" altLang="en-US" dirty="0"/>
                  <a:t>曲面上微线元的长度</a:t>
                </a:r>
                <a:endParaRPr lang="en-US" altLang="zh-CN" dirty="0"/>
              </a:p>
              <a:p>
                <a:pPr lvl="1"/>
                <a14:m>
                  <m:oMath xmlns:m="http://schemas.openxmlformats.org/officeDocument/2006/math">
                    <m:sSup>
                      <m:sSupPr>
                        <m:ctrlPr>
                          <a:rPr lang="en-US" altLang="zh-CN" b="0" i="1" smtClean="0">
                            <a:latin typeface="Cambria Math" panose="02040503050406030204" pitchFamily="18" charset="0"/>
                          </a:rPr>
                        </m:ctrlPr>
                      </m:sSupPr>
                      <m:e>
                        <m:d>
                          <m:dPr>
                            <m:begChr m:val="|"/>
                            <m:endChr m:val="|"/>
                            <m:ctrlPr>
                              <a:rPr lang="en-US" altLang="zh-CN" b="0" i="1" smtClean="0">
                                <a:latin typeface="Cambria Math" panose="02040503050406030204" pitchFamily="18" charset="0"/>
                              </a:rPr>
                            </m:ctrlPr>
                          </m:dPr>
                          <m:e>
                            <m:r>
                              <m:rPr>
                                <m:sty m:val="p"/>
                              </m:rPr>
                              <a:rPr lang="en-US" altLang="zh-CN">
                                <a:latin typeface="Cambria Math" panose="02040503050406030204" pitchFamily="18" charset="0"/>
                              </a:rPr>
                              <m:t>d</m:t>
                            </m:r>
                            <m:r>
                              <a:rPr lang="en-US" altLang="zh-CN" b="1" i="1">
                                <a:latin typeface="Cambria Math" panose="02040503050406030204" pitchFamily="18" charset="0"/>
                              </a:rPr>
                              <m:t>𝒓</m:t>
                            </m:r>
                            <m:d>
                              <m:dPr>
                                <m:ctrlPr>
                                  <a:rPr lang="en-US" altLang="zh-CN" i="1">
                                    <a:latin typeface="Cambria Math" panose="02040503050406030204" pitchFamily="18" charset="0"/>
                                  </a:rPr>
                                </m:ctrlPr>
                              </m:dPr>
                              <m:e>
                                <m:r>
                                  <a:rPr lang="en-US" altLang="zh-CN" i="1">
                                    <a:latin typeface="Cambria Math" panose="02040503050406030204" pitchFamily="18" charset="0"/>
                                  </a:rPr>
                                  <m:t>𝑢</m:t>
                                </m:r>
                                <m:r>
                                  <a:rPr lang="en-US" altLang="zh-CN" i="1">
                                    <a:latin typeface="Cambria Math" panose="02040503050406030204" pitchFamily="18" charset="0"/>
                                  </a:rPr>
                                  <m:t>,</m:t>
                                </m:r>
                                <m:r>
                                  <a:rPr lang="en-US" altLang="zh-CN" i="1">
                                    <a:latin typeface="Cambria Math" panose="02040503050406030204" pitchFamily="18" charset="0"/>
                                  </a:rPr>
                                  <m:t>𝑣</m:t>
                                </m:r>
                              </m:e>
                            </m:d>
                          </m:e>
                        </m:d>
                      </m:e>
                      <m:sup>
                        <m:r>
                          <a:rPr lang="en-US" altLang="zh-CN" b="0" i="1" smtClean="0">
                            <a:latin typeface="Cambria Math" panose="02040503050406030204" pitchFamily="18" charset="0"/>
                          </a:rPr>
                          <m:t>2</m:t>
                        </m:r>
                      </m:sup>
                    </m:sSup>
                    <m:r>
                      <a:rPr lang="en-US" altLang="zh-CN" b="0" i="1" smtClean="0">
                        <a:latin typeface="Cambria Math" panose="02040503050406030204" pitchFamily="18" charset="0"/>
                      </a:rPr>
                      <m:t>=</m:t>
                    </m:r>
                    <m:d>
                      <m:dPr>
                        <m:ctrlPr>
                          <a:rPr lang="en-US" altLang="zh-CN" b="0" i="1" smtClean="0">
                            <a:latin typeface="Cambria Math" panose="02040503050406030204" pitchFamily="18" charset="0"/>
                          </a:rPr>
                        </m:ctrlPr>
                      </m:dPr>
                      <m:e>
                        <m:sSub>
                          <m:sSubPr>
                            <m:ctrlPr>
                              <a:rPr lang="en-US" altLang="zh-CN" i="1">
                                <a:latin typeface="Cambria Math" panose="02040503050406030204" pitchFamily="18" charset="0"/>
                              </a:rPr>
                            </m:ctrlPr>
                          </m:sSubPr>
                          <m:e>
                            <m:r>
                              <a:rPr lang="en-US" altLang="zh-CN" b="1" i="1">
                                <a:latin typeface="Cambria Math" panose="02040503050406030204" pitchFamily="18" charset="0"/>
                              </a:rPr>
                              <m:t>𝒓</m:t>
                            </m:r>
                          </m:e>
                          <m:sub>
                            <m:r>
                              <a:rPr lang="en-US" altLang="zh-CN" i="1">
                                <a:latin typeface="Cambria Math" panose="02040503050406030204" pitchFamily="18" charset="0"/>
                              </a:rPr>
                              <m:t>𝑢</m:t>
                            </m:r>
                          </m:sub>
                        </m:sSub>
                        <m:d>
                          <m:dPr>
                            <m:ctrlPr>
                              <a:rPr lang="en-US" altLang="zh-CN" i="1">
                                <a:latin typeface="Cambria Math" panose="02040503050406030204" pitchFamily="18" charset="0"/>
                              </a:rPr>
                            </m:ctrlPr>
                          </m:dPr>
                          <m:e>
                            <m:r>
                              <a:rPr lang="en-US" altLang="zh-CN" i="1">
                                <a:latin typeface="Cambria Math" panose="02040503050406030204" pitchFamily="18" charset="0"/>
                              </a:rPr>
                              <m:t>𝑢</m:t>
                            </m:r>
                            <m:r>
                              <a:rPr lang="en-US" altLang="zh-CN" i="1">
                                <a:latin typeface="Cambria Math" panose="02040503050406030204" pitchFamily="18" charset="0"/>
                              </a:rPr>
                              <m:t>,</m:t>
                            </m:r>
                            <m:r>
                              <a:rPr lang="en-US" altLang="zh-CN" i="1">
                                <a:latin typeface="Cambria Math" panose="02040503050406030204" pitchFamily="18" charset="0"/>
                              </a:rPr>
                              <m:t>𝑣</m:t>
                            </m:r>
                          </m:e>
                        </m:d>
                        <m:r>
                          <m:rPr>
                            <m:sty m:val="p"/>
                          </m:rPr>
                          <a:rPr lang="en-US" altLang="zh-CN">
                            <a:latin typeface="Cambria Math" panose="02040503050406030204" pitchFamily="18" charset="0"/>
                          </a:rPr>
                          <m:t>d</m:t>
                        </m:r>
                        <m:r>
                          <a:rPr lang="en-US" altLang="zh-CN" i="1">
                            <a:latin typeface="Cambria Math" panose="02040503050406030204" pitchFamily="18" charset="0"/>
                          </a:rPr>
                          <m:t>𝑢</m:t>
                        </m:r>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b="1" i="1">
                                <a:latin typeface="Cambria Math" panose="02040503050406030204" pitchFamily="18" charset="0"/>
                              </a:rPr>
                              <m:t>𝒓</m:t>
                            </m:r>
                          </m:e>
                          <m:sub>
                            <m:r>
                              <a:rPr lang="en-US" altLang="zh-CN" i="1">
                                <a:latin typeface="Cambria Math" panose="02040503050406030204" pitchFamily="18" charset="0"/>
                              </a:rPr>
                              <m:t>𝑣</m:t>
                            </m:r>
                          </m:sub>
                        </m:sSub>
                        <m:d>
                          <m:dPr>
                            <m:ctrlPr>
                              <a:rPr lang="en-US" altLang="zh-CN" i="1">
                                <a:latin typeface="Cambria Math" panose="02040503050406030204" pitchFamily="18" charset="0"/>
                              </a:rPr>
                            </m:ctrlPr>
                          </m:dPr>
                          <m:e>
                            <m:r>
                              <a:rPr lang="en-US" altLang="zh-CN" i="1">
                                <a:latin typeface="Cambria Math" panose="02040503050406030204" pitchFamily="18" charset="0"/>
                              </a:rPr>
                              <m:t>𝑢</m:t>
                            </m:r>
                            <m:r>
                              <a:rPr lang="en-US" altLang="zh-CN" i="1">
                                <a:latin typeface="Cambria Math" panose="02040503050406030204" pitchFamily="18" charset="0"/>
                              </a:rPr>
                              <m:t>,</m:t>
                            </m:r>
                            <m:r>
                              <a:rPr lang="en-US" altLang="zh-CN" i="1">
                                <a:latin typeface="Cambria Math" panose="02040503050406030204" pitchFamily="18" charset="0"/>
                              </a:rPr>
                              <m:t>𝑣</m:t>
                            </m:r>
                          </m:e>
                        </m:d>
                        <m:r>
                          <m:rPr>
                            <m:sty m:val="p"/>
                          </m:rPr>
                          <a:rPr lang="en-US" altLang="zh-CN">
                            <a:latin typeface="Cambria Math" panose="02040503050406030204" pitchFamily="18" charset="0"/>
                          </a:rPr>
                          <m:t>d</m:t>
                        </m:r>
                        <m:r>
                          <a:rPr lang="en-US" altLang="zh-CN" i="1">
                            <a:latin typeface="Cambria Math" panose="02040503050406030204" pitchFamily="18" charset="0"/>
                          </a:rPr>
                          <m:t>𝑣</m:t>
                        </m:r>
                      </m:e>
                    </m:d>
                    <m:r>
                      <a:rPr lang="en-US" altLang="zh-CN" b="0" i="1" smtClean="0">
                        <a:latin typeface="Cambria Math" panose="02040503050406030204" pitchFamily="18" charset="0"/>
                      </a:rPr>
                      <m:t>⋅</m:t>
                    </m:r>
                    <m:d>
                      <m:dPr>
                        <m:ctrlPr>
                          <a:rPr lang="en-US" altLang="zh-CN" i="1">
                            <a:latin typeface="Cambria Math" panose="02040503050406030204" pitchFamily="18" charset="0"/>
                          </a:rPr>
                        </m:ctrlPr>
                      </m:dPr>
                      <m:e>
                        <m:sSub>
                          <m:sSubPr>
                            <m:ctrlPr>
                              <a:rPr lang="en-US" altLang="zh-CN" i="1">
                                <a:latin typeface="Cambria Math" panose="02040503050406030204" pitchFamily="18" charset="0"/>
                              </a:rPr>
                            </m:ctrlPr>
                          </m:sSubPr>
                          <m:e>
                            <m:r>
                              <a:rPr lang="en-US" altLang="zh-CN" b="1" i="1">
                                <a:latin typeface="Cambria Math" panose="02040503050406030204" pitchFamily="18" charset="0"/>
                              </a:rPr>
                              <m:t>𝒓</m:t>
                            </m:r>
                          </m:e>
                          <m:sub>
                            <m:r>
                              <a:rPr lang="en-US" altLang="zh-CN" i="1">
                                <a:latin typeface="Cambria Math" panose="02040503050406030204" pitchFamily="18" charset="0"/>
                              </a:rPr>
                              <m:t>𝑢</m:t>
                            </m:r>
                          </m:sub>
                        </m:sSub>
                        <m:d>
                          <m:dPr>
                            <m:ctrlPr>
                              <a:rPr lang="en-US" altLang="zh-CN" i="1">
                                <a:latin typeface="Cambria Math" panose="02040503050406030204" pitchFamily="18" charset="0"/>
                              </a:rPr>
                            </m:ctrlPr>
                          </m:dPr>
                          <m:e>
                            <m:r>
                              <a:rPr lang="en-US" altLang="zh-CN" i="1">
                                <a:latin typeface="Cambria Math" panose="02040503050406030204" pitchFamily="18" charset="0"/>
                              </a:rPr>
                              <m:t>𝑢</m:t>
                            </m:r>
                            <m:r>
                              <a:rPr lang="en-US" altLang="zh-CN" i="1">
                                <a:latin typeface="Cambria Math" panose="02040503050406030204" pitchFamily="18" charset="0"/>
                              </a:rPr>
                              <m:t>,</m:t>
                            </m:r>
                            <m:r>
                              <a:rPr lang="en-US" altLang="zh-CN" i="1">
                                <a:latin typeface="Cambria Math" panose="02040503050406030204" pitchFamily="18" charset="0"/>
                              </a:rPr>
                              <m:t>𝑣</m:t>
                            </m:r>
                          </m:e>
                        </m:d>
                        <m:r>
                          <m:rPr>
                            <m:sty m:val="p"/>
                          </m:rPr>
                          <a:rPr lang="en-US" altLang="zh-CN">
                            <a:latin typeface="Cambria Math" panose="02040503050406030204" pitchFamily="18" charset="0"/>
                          </a:rPr>
                          <m:t>d</m:t>
                        </m:r>
                        <m:r>
                          <a:rPr lang="en-US" altLang="zh-CN" i="1">
                            <a:latin typeface="Cambria Math" panose="02040503050406030204" pitchFamily="18" charset="0"/>
                          </a:rPr>
                          <m:t>𝑢</m:t>
                        </m:r>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b="1" i="1">
                                <a:latin typeface="Cambria Math" panose="02040503050406030204" pitchFamily="18" charset="0"/>
                              </a:rPr>
                              <m:t>𝒓</m:t>
                            </m:r>
                          </m:e>
                          <m:sub>
                            <m:r>
                              <a:rPr lang="en-US" altLang="zh-CN" i="1">
                                <a:latin typeface="Cambria Math" panose="02040503050406030204" pitchFamily="18" charset="0"/>
                              </a:rPr>
                              <m:t>𝑣</m:t>
                            </m:r>
                          </m:sub>
                        </m:sSub>
                        <m:d>
                          <m:dPr>
                            <m:ctrlPr>
                              <a:rPr lang="en-US" altLang="zh-CN" i="1">
                                <a:latin typeface="Cambria Math" panose="02040503050406030204" pitchFamily="18" charset="0"/>
                              </a:rPr>
                            </m:ctrlPr>
                          </m:dPr>
                          <m:e>
                            <m:r>
                              <a:rPr lang="en-US" altLang="zh-CN" i="1">
                                <a:latin typeface="Cambria Math" panose="02040503050406030204" pitchFamily="18" charset="0"/>
                              </a:rPr>
                              <m:t>𝑢</m:t>
                            </m:r>
                            <m:r>
                              <a:rPr lang="en-US" altLang="zh-CN" i="1">
                                <a:latin typeface="Cambria Math" panose="02040503050406030204" pitchFamily="18" charset="0"/>
                              </a:rPr>
                              <m:t>,</m:t>
                            </m:r>
                            <m:r>
                              <a:rPr lang="en-US" altLang="zh-CN" i="1">
                                <a:latin typeface="Cambria Math" panose="02040503050406030204" pitchFamily="18" charset="0"/>
                              </a:rPr>
                              <m:t>𝑣</m:t>
                            </m:r>
                          </m:e>
                        </m:d>
                        <m:r>
                          <m:rPr>
                            <m:sty m:val="p"/>
                          </m:rPr>
                          <a:rPr lang="en-US" altLang="zh-CN">
                            <a:latin typeface="Cambria Math" panose="02040503050406030204" pitchFamily="18" charset="0"/>
                          </a:rPr>
                          <m:t>d</m:t>
                        </m:r>
                        <m:r>
                          <a:rPr lang="en-US" altLang="zh-CN" i="1">
                            <a:latin typeface="Cambria Math" panose="02040503050406030204" pitchFamily="18" charset="0"/>
                          </a:rPr>
                          <m:t>𝑣</m:t>
                        </m:r>
                      </m:e>
                    </m:d>
                  </m:oMath>
                </a14:m>
                <a:endParaRPr lang="en-US" altLang="zh-CN" dirty="0"/>
              </a:p>
              <a:p>
                <a:pPr lvl="1"/>
                <a14:m>
                  <m:oMath xmlns:m="http://schemas.openxmlformats.org/officeDocument/2006/math">
                    <m:sSup>
                      <m:sSupPr>
                        <m:ctrlPr>
                          <a:rPr lang="en-US" altLang="zh-CN" b="0" i="1" smtClean="0">
                            <a:latin typeface="Cambria Math" panose="02040503050406030204" pitchFamily="18" charset="0"/>
                          </a:rPr>
                        </m:ctrlPr>
                      </m:sSupPr>
                      <m:e>
                        <m:d>
                          <m:dPr>
                            <m:begChr m:val="|"/>
                            <m:endChr m:val="|"/>
                            <m:ctrlPr>
                              <a:rPr lang="en-US" altLang="zh-CN" b="0" i="1" smtClean="0">
                                <a:latin typeface="Cambria Math" panose="02040503050406030204" pitchFamily="18" charset="0"/>
                              </a:rPr>
                            </m:ctrlPr>
                          </m:dPr>
                          <m:e>
                            <m:r>
                              <m:rPr>
                                <m:sty m:val="p"/>
                              </m:rPr>
                              <a:rPr lang="en-US" altLang="zh-CN">
                                <a:latin typeface="Cambria Math" panose="02040503050406030204" pitchFamily="18" charset="0"/>
                              </a:rPr>
                              <m:t>d</m:t>
                            </m:r>
                            <m:r>
                              <a:rPr lang="en-US" altLang="zh-CN" b="1" i="1">
                                <a:latin typeface="Cambria Math" panose="02040503050406030204" pitchFamily="18" charset="0"/>
                              </a:rPr>
                              <m:t>𝒓</m:t>
                            </m:r>
                            <m:d>
                              <m:dPr>
                                <m:ctrlPr>
                                  <a:rPr lang="en-US" altLang="zh-CN" i="1">
                                    <a:latin typeface="Cambria Math" panose="02040503050406030204" pitchFamily="18" charset="0"/>
                                  </a:rPr>
                                </m:ctrlPr>
                              </m:dPr>
                              <m:e>
                                <m:r>
                                  <a:rPr lang="en-US" altLang="zh-CN" i="1">
                                    <a:latin typeface="Cambria Math" panose="02040503050406030204" pitchFamily="18" charset="0"/>
                                  </a:rPr>
                                  <m:t>𝑢</m:t>
                                </m:r>
                                <m:r>
                                  <a:rPr lang="en-US" altLang="zh-CN" i="1">
                                    <a:latin typeface="Cambria Math" panose="02040503050406030204" pitchFamily="18" charset="0"/>
                                  </a:rPr>
                                  <m:t>,</m:t>
                                </m:r>
                                <m:r>
                                  <a:rPr lang="en-US" altLang="zh-CN" i="1">
                                    <a:latin typeface="Cambria Math" panose="02040503050406030204" pitchFamily="18" charset="0"/>
                                  </a:rPr>
                                  <m:t>𝑣</m:t>
                                </m:r>
                              </m:e>
                            </m:d>
                          </m:e>
                        </m:d>
                      </m:e>
                      <m:sup>
                        <m:r>
                          <a:rPr lang="en-US" altLang="zh-CN" b="0" i="1" smtClean="0">
                            <a:latin typeface="Cambria Math" panose="02040503050406030204" pitchFamily="18" charset="0"/>
                          </a:rPr>
                          <m:t>2</m:t>
                        </m:r>
                      </m:sup>
                    </m:sSup>
                    <m:r>
                      <a:rPr lang="en-US" altLang="zh-CN" b="0" i="1" smtClean="0">
                        <a:latin typeface="Cambria Math" panose="02040503050406030204" pitchFamily="18" charset="0"/>
                      </a:rPr>
                      <m:t>=</m:t>
                    </m:r>
                    <m:r>
                      <a:rPr lang="en-US" altLang="zh-CN" b="0" i="1" smtClean="0">
                        <a:latin typeface="Cambria Math" panose="02040503050406030204" pitchFamily="18" charset="0"/>
                      </a:rPr>
                      <m:t>𝐸</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𝑢</m:t>
                        </m:r>
                        <m:r>
                          <a:rPr lang="en-US" altLang="zh-CN" b="0" i="1" smtClean="0">
                            <a:latin typeface="Cambria Math" panose="02040503050406030204" pitchFamily="18" charset="0"/>
                          </a:rPr>
                          <m:t>,</m:t>
                        </m:r>
                        <m:r>
                          <a:rPr lang="en-US" altLang="zh-CN" b="0" i="1" smtClean="0">
                            <a:latin typeface="Cambria Math" panose="02040503050406030204" pitchFamily="18" charset="0"/>
                          </a:rPr>
                          <m:t>𝑣</m:t>
                        </m:r>
                      </m:e>
                    </m:d>
                    <m:sSup>
                      <m:sSupPr>
                        <m:ctrlPr>
                          <a:rPr lang="en-US" altLang="zh-CN" b="0" i="1" smtClean="0">
                            <a:latin typeface="Cambria Math" panose="02040503050406030204" pitchFamily="18" charset="0"/>
                          </a:rPr>
                        </m:ctrlPr>
                      </m:sSupPr>
                      <m:e>
                        <m:d>
                          <m:dPr>
                            <m:ctrlPr>
                              <a:rPr lang="en-US" altLang="zh-CN" b="0" i="1" smtClean="0">
                                <a:latin typeface="Cambria Math" panose="02040503050406030204" pitchFamily="18" charset="0"/>
                              </a:rPr>
                            </m:ctrlPr>
                          </m:dPr>
                          <m:e>
                            <m:r>
                              <m:rPr>
                                <m:sty m:val="p"/>
                              </m:rPr>
                              <a:rPr lang="en-US" altLang="zh-CN" b="0" i="0" smtClean="0">
                                <a:latin typeface="Cambria Math" panose="02040503050406030204" pitchFamily="18" charset="0"/>
                              </a:rPr>
                              <m:t>d</m:t>
                            </m:r>
                            <m:r>
                              <a:rPr lang="en-US" altLang="zh-CN" b="0" i="1" smtClean="0">
                                <a:latin typeface="Cambria Math" panose="02040503050406030204" pitchFamily="18" charset="0"/>
                              </a:rPr>
                              <m:t>𝑢</m:t>
                            </m:r>
                          </m:e>
                        </m:d>
                      </m:e>
                      <m:sup>
                        <m:r>
                          <a:rPr lang="en-US" altLang="zh-CN" b="0" i="1" smtClean="0">
                            <a:latin typeface="Cambria Math" panose="02040503050406030204" pitchFamily="18" charset="0"/>
                          </a:rPr>
                          <m:t>2</m:t>
                        </m:r>
                      </m:sup>
                    </m:sSup>
                    <m:r>
                      <a:rPr lang="en-US" altLang="zh-CN" b="0" i="1" smtClean="0">
                        <a:latin typeface="Cambria Math" panose="02040503050406030204" pitchFamily="18" charset="0"/>
                      </a:rPr>
                      <m:t>+2</m:t>
                    </m:r>
                    <m:r>
                      <a:rPr lang="en-US" altLang="zh-CN" b="0" i="1" smtClean="0">
                        <a:latin typeface="Cambria Math" panose="02040503050406030204" pitchFamily="18" charset="0"/>
                      </a:rPr>
                      <m:t>𝐹</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𝑢</m:t>
                        </m:r>
                        <m:r>
                          <a:rPr lang="en-US" altLang="zh-CN" b="0" i="1" smtClean="0">
                            <a:latin typeface="Cambria Math" panose="02040503050406030204" pitchFamily="18" charset="0"/>
                          </a:rPr>
                          <m:t>,</m:t>
                        </m:r>
                        <m:r>
                          <a:rPr lang="en-US" altLang="zh-CN" b="0" i="1" smtClean="0">
                            <a:latin typeface="Cambria Math" panose="02040503050406030204" pitchFamily="18" charset="0"/>
                          </a:rPr>
                          <m:t>𝑣</m:t>
                        </m:r>
                      </m:e>
                    </m:d>
                    <m:r>
                      <m:rPr>
                        <m:sty m:val="p"/>
                      </m:rPr>
                      <a:rPr lang="en-US" altLang="zh-CN">
                        <a:latin typeface="Cambria Math" panose="02040503050406030204" pitchFamily="18" charset="0"/>
                      </a:rPr>
                      <m:t>d</m:t>
                    </m:r>
                    <m:r>
                      <a:rPr lang="en-US" altLang="zh-CN" i="1">
                        <a:latin typeface="Cambria Math" panose="02040503050406030204" pitchFamily="18" charset="0"/>
                      </a:rPr>
                      <m:t>𝑢</m:t>
                    </m:r>
                    <m:r>
                      <m:rPr>
                        <m:sty m:val="p"/>
                      </m:rPr>
                      <a:rPr lang="en-US" altLang="zh-CN">
                        <a:latin typeface="Cambria Math" panose="02040503050406030204" pitchFamily="18" charset="0"/>
                      </a:rPr>
                      <m:t>d</m:t>
                    </m:r>
                    <m:r>
                      <a:rPr lang="en-US" altLang="zh-CN" i="1">
                        <a:latin typeface="Cambria Math" panose="02040503050406030204" pitchFamily="18" charset="0"/>
                      </a:rPr>
                      <m:t>𝑣</m:t>
                    </m:r>
                    <m:r>
                      <a:rPr lang="en-US" altLang="zh-CN" b="0" i="1" smtClean="0">
                        <a:latin typeface="Cambria Math" panose="02040503050406030204" pitchFamily="18" charset="0"/>
                      </a:rPr>
                      <m:t>+</m:t>
                    </m:r>
                    <m:r>
                      <a:rPr lang="en-US" altLang="zh-CN" b="0" i="1" smtClean="0">
                        <a:latin typeface="Cambria Math" panose="02040503050406030204" pitchFamily="18" charset="0"/>
                      </a:rPr>
                      <m:t>𝐺</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𝑢</m:t>
                        </m:r>
                        <m:r>
                          <a:rPr lang="en-US" altLang="zh-CN" b="0" i="1" smtClean="0">
                            <a:latin typeface="Cambria Math" panose="02040503050406030204" pitchFamily="18" charset="0"/>
                          </a:rPr>
                          <m:t>,</m:t>
                        </m:r>
                        <m:r>
                          <a:rPr lang="en-US" altLang="zh-CN" b="0" i="1" smtClean="0">
                            <a:latin typeface="Cambria Math" panose="02040503050406030204" pitchFamily="18" charset="0"/>
                          </a:rPr>
                          <m:t>𝑣</m:t>
                        </m:r>
                      </m:e>
                    </m:d>
                    <m:sSup>
                      <m:sSupPr>
                        <m:ctrlPr>
                          <a:rPr lang="en-US" altLang="zh-CN" b="0" i="1" smtClean="0">
                            <a:latin typeface="Cambria Math" panose="02040503050406030204" pitchFamily="18" charset="0"/>
                          </a:rPr>
                        </m:ctrlPr>
                      </m:sSupPr>
                      <m:e>
                        <m:d>
                          <m:dPr>
                            <m:ctrlPr>
                              <a:rPr lang="en-US" altLang="zh-CN" b="0" i="1" smtClean="0">
                                <a:latin typeface="Cambria Math" panose="02040503050406030204" pitchFamily="18" charset="0"/>
                              </a:rPr>
                            </m:ctrlPr>
                          </m:dPr>
                          <m:e>
                            <m:r>
                              <m:rPr>
                                <m:sty m:val="p"/>
                              </m:rPr>
                              <a:rPr lang="en-US" altLang="zh-CN" b="0" i="0" smtClean="0">
                                <a:latin typeface="Cambria Math" panose="02040503050406030204" pitchFamily="18" charset="0"/>
                              </a:rPr>
                              <m:t>d</m:t>
                            </m:r>
                            <m:r>
                              <a:rPr lang="en-US" altLang="zh-CN" b="0" i="1" smtClean="0">
                                <a:latin typeface="Cambria Math" panose="02040503050406030204" pitchFamily="18" charset="0"/>
                              </a:rPr>
                              <m:t>𝑣</m:t>
                            </m:r>
                          </m:e>
                        </m:d>
                      </m:e>
                      <m:sup>
                        <m:r>
                          <a:rPr lang="en-US" altLang="zh-CN" b="0" i="1" smtClean="0">
                            <a:latin typeface="Cambria Math" panose="02040503050406030204" pitchFamily="18" charset="0"/>
                          </a:rPr>
                          <m:t>2</m:t>
                        </m:r>
                      </m:sup>
                    </m:sSup>
                  </m:oMath>
                </a14:m>
                <a:endParaRPr lang="en-US" altLang="zh-CN" dirty="0"/>
              </a:p>
              <a:p>
                <a:pPr lvl="2"/>
                <a14:m>
                  <m:oMath xmlns:m="http://schemas.openxmlformats.org/officeDocument/2006/math">
                    <m:r>
                      <a:rPr lang="en-US" altLang="zh-CN" b="0" i="1" smtClean="0">
                        <a:latin typeface="Cambria Math" panose="02040503050406030204" pitchFamily="18" charset="0"/>
                      </a:rPr>
                      <m:t>𝐸</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𝑢</m:t>
                        </m:r>
                        <m:r>
                          <a:rPr lang="en-US" altLang="zh-CN" b="0" i="1" smtClean="0">
                            <a:latin typeface="Cambria Math" panose="02040503050406030204" pitchFamily="18" charset="0"/>
                          </a:rPr>
                          <m:t>,</m:t>
                        </m:r>
                        <m:r>
                          <a:rPr lang="en-US" altLang="zh-CN" b="0" i="1" smtClean="0">
                            <a:latin typeface="Cambria Math" panose="02040503050406030204" pitchFamily="18" charset="0"/>
                          </a:rPr>
                          <m:t>𝑣</m:t>
                        </m:r>
                      </m:e>
                    </m:d>
                    <m:r>
                      <a:rPr lang="en-US" altLang="zh-CN" b="0" i="1" smtClean="0">
                        <a:latin typeface="Cambria Math" panose="02040503050406030204" pitchFamily="18" charset="0"/>
                      </a:rPr>
                      <m:t>=</m:t>
                    </m:r>
                    <m:sSub>
                      <m:sSubPr>
                        <m:ctrlPr>
                          <a:rPr lang="en-US" altLang="zh-CN" i="1">
                            <a:latin typeface="Cambria Math" panose="02040503050406030204" pitchFamily="18" charset="0"/>
                          </a:rPr>
                        </m:ctrlPr>
                      </m:sSubPr>
                      <m:e>
                        <m:r>
                          <a:rPr lang="en-US" altLang="zh-CN" b="1" i="1">
                            <a:latin typeface="Cambria Math" panose="02040503050406030204" pitchFamily="18" charset="0"/>
                          </a:rPr>
                          <m:t>𝒓</m:t>
                        </m:r>
                      </m:e>
                      <m:sub>
                        <m:r>
                          <a:rPr lang="en-US" altLang="zh-CN" i="1">
                            <a:latin typeface="Cambria Math" panose="02040503050406030204" pitchFamily="18" charset="0"/>
                          </a:rPr>
                          <m:t>𝑢</m:t>
                        </m:r>
                      </m:sub>
                    </m:sSub>
                    <m:d>
                      <m:dPr>
                        <m:ctrlPr>
                          <a:rPr lang="en-US" altLang="zh-CN" i="1">
                            <a:latin typeface="Cambria Math" panose="02040503050406030204" pitchFamily="18" charset="0"/>
                          </a:rPr>
                        </m:ctrlPr>
                      </m:dPr>
                      <m:e>
                        <m:r>
                          <a:rPr lang="en-US" altLang="zh-CN" i="1">
                            <a:latin typeface="Cambria Math" panose="02040503050406030204" pitchFamily="18" charset="0"/>
                          </a:rPr>
                          <m:t>𝑢</m:t>
                        </m:r>
                        <m:r>
                          <a:rPr lang="en-US" altLang="zh-CN" i="1">
                            <a:latin typeface="Cambria Math" panose="02040503050406030204" pitchFamily="18" charset="0"/>
                          </a:rPr>
                          <m:t>,</m:t>
                        </m:r>
                        <m:r>
                          <a:rPr lang="en-US" altLang="zh-CN" i="1">
                            <a:latin typeface="Cambria Math" panose="02040503050406030204" pitchFamily="18" charset="0"/>
                          </a:rPr>
                          <m:t>𝑣</m:t>
                        </m:r>
                      </m:e>
                    </m:d>
                    <m:r>
                      <a:rPr lang="en-US" altLang="zh-CN" b="0" i="1" smtClean="0">
                        <a:latin typeface="Cambria Math" panose="02040503050406030204" pitchFamily="18" charset="0"/>
                      </a:rPr>
                      <m:t>⋅</m:t>
                    </m:r>
                    <m:sSub>
                      <m:sSubPr>
                        <m:ctrlPr>
                          <a:rPr lang="en-US" altLang="zh-CN" i="1">
                            <a:latin typeface="Cambria Math" panose="02040503050406030204" pitchFamily="18" charset="0"/>
                          </a:rPr>
                        </m:ctrlPr>
                      </m:sSubPr>
                      <m:e>
                        <m:r>
                          <a:rPr lang="en-US" altLang="zh-CN" b="1" i="1">
                            <a:latin typeface="Cambria Math" panose="02040503050406030204" pitchFamily="18" charset="0"/>
                          </a:rPr>
                          <m:t>𝒓</m:t>
                        </m:r>
                      </m:e>
                      <m:sub>
                        <m:r>
                          <a:rPr lang="en-US" altLang="zh-CN" i="1">
                            <a:latin typeface="Cambria Math" panose="02040503050406030204" pitchFamily="18" charset="0"/>
                          </a:rPr>
                          <m:t>𝑢</m:t>
                        </m:r>
                      </m:sub>
                    </m:sSub>
                    <m:d>
                      <m:dPr>
                        <m:ctrlPr>
                          <a:rPr lang="en-US" altLang="zh-CN" i="1">
                            <a:latin typeface="Cambria Math" panose="02040503050406030204" pitchFamily="18" charset="0"/>
                          </a:rPr>
                        </m:ctrlPr>
                      </m:dPr>
                      <m:e>
                        <m:r>
                          <a:rPr lang="en-US" altLang="zh-CN" i="1">
                            <a:latin typeface="Cambria Math" panose="02040503050406030204" pitchFamily="18" charset="0"/>
                          </a:rPr>
                          <m:t>𝑢</m:t>
                        </m:r>
                        <m:r>
                          <a:rPr lang="en-US" altLang="zh-CN" i="1">
                            <a:latin typeface="Cambria Math" panose="02040503050406030204" pitchFamily="18" charset="0"/>
                          </a:rPr>
                          <m:t>,</m:t>
                        </m:r>
                        <m:r>
                          <a:rPr lang="en-US" altLang="zh-CN" i="1">
                            <a:latin typeface="Cambria Math" panose="02040503050406030204" pitchFamily="18" charset="0"/>
                          </a:rPr>
                          <m:t>𝑣</m:t>
                        </m:r>
                      </m:e>
                    </m:d>
                  </m:oMath>
                </a14:m>
                <a:endParaRPr lang="en-US" altLang="zh-CN" dirty="0"/>
              </a:p>
              <a:p>
                <a:pPr lvl="2"/>
                <a14:m>
                  <m:oMath xmlns:m="http://schemas.openxmlformats.org/officeDocument/2006/math">
                    <m:r>
                      <a:rPr lang="en-US" altLang="zh-CN" b="0" i="1" smtClean="0">
                        <a:latin typeface="Cambria Math" panose="02040503050406030204" pitchFamily="18" charset="0"/>
                      </a:rPr>
                      <m:t>𝐹</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𝑢</m:t>
                        </m:r>
                        <m:r>
                          <a:rPr lang="en-US" altLang="zh-CN" b="0" i="1" smtClean="0">
                            <a:latin typeface="Cambria Math" panose="02040503050406030204" pitchFamily="18" charset="0"/>
                          </a:rPr>
                          <m:t>,</m:t>
                        </m:r>
                        <m:r>
                          <a:rPr lang="en-US" altLang="zh-CN" b="0" i="1" smtClean="0">
                            <a:latin typeface="Cambria Math" panose="02040503050406030204" pitchFamily="18" charset="0"/>
                          </a:rPr>
                          <m:t>𝑣</m:t>
                        </m:r>
                      </m:e>
                    </m:d>
                    <m:r>
                      <a:rPr lang="en-US" altLang="zh-CN" b="0" i="1" smtClean="0">
                        <a:latin typeface="Cambria Math" panose="02040503050406030204" pitchFamily="18" charset="0"/>
                      </a:rPr>
                      <m:t>=</m:t>
                    </m:r>
                    <m:sSub>
                      <m:sSubPr>
                        <m:ctrlPr>
                          <a:rPr lang="en-US" altLang="zh-CN" i="1">
                            <a:latin typeface="Cambria Math" panose="02040503050406030204" pitchFamily="18" charset="0"/>
                          </a:rPr>
                        </m:ctrlPr>
                      </m:sSubPr>
                      <m:e>
                        <m:r>
                          <a:rPr lang="en-US" altLang="zh-CN" b="1" i="1">
                            <a:latin typeface="Cambria Math" panose="02040503050406030204" pitchFamily="18" charset="0"/>
                          </a:rPr>
                          <m:t>𝒓</m:t>
                        </m:r>
                      </m:e>
                      <m:sub>
                        <m:r>
                          <a:rPr lang="en-US" altLang="zh-CN" i="1">
                            <a:latin typeface="Cambria Math" panose="02040503050406030204" pitchFamily="18" charset="0"/>
                          </a:rPr>
                          <m:t>𝑢</m:t>
                        </m:r>
                      </m:sub>
                    </m:sSub>
                    <m:d>
                      <m:dPr>
                        <m:ctrlPr>
                          <a:rPr lang="en-US" altLang="zh-CN" i="1">
                            <a:latin typeface="Cambria Math" panose="02040503050406030204" pitchFamily="18" charset="0"/>
                          </a:rPr>
                        </m:ctrlPr>
                      </m:dPr>
                      <m:e>
                        <m:r>
                          <a:rPr lang="en-US" altLang="zh-CN" i="1">
                            <a:latin typeface="Cambria Math" panose="02040503050406030204" pitchFamily="18" charset="0"/>
                          </a:rPr>
                          <m:t>𝑢</m:t>
                        </m:r>
                        <m:r>
                          <a:rPr lang="en-US" altLang="zh-CN" i="1">
                            <a:latin typeface="Cambria Math" panose="02040503050406030204" pitchFamily="18" charset="0"/>
                          </a:rPr>
                          <m:t>,</m:t>
                        </m:r>
                        <m:r>
                          <a:rPr lang="en-US" altLang="zh-CN" i="1">
                            <a:latin typeface="Cambria Math" panose="02040503050406030204" pitchFamily="18" charset="0"/>
                          </a:rPr>
                          <m:t>𝑣</m:t>
                        </m:r>
                      </m:e>
                    </m:d>
                    <m:r>
                      <a:rPr lang="en-US" altLang="zh-CN" b="0" i="1" smtClean="0">
                        <a:latin typeface="Cambria Math" panose="02040503050406030204" pitchFamily="18" charset="0"/>
                      </a:rPr>
                      <m:t>⋅</m:t>
                    </m:r>
                    <m:sSub>
                      <m:sSubPr>
                        <m:ctrlPr>
                          <a:rPr lang="en-US" altLang="zh-CN" i="1">
                            <a:latin typeface="Cambria Math" panose="02040503050406030204" pitchFamily="18" charset="0"/>
                          </a:rPr>
                        </m:ctrlPr>
                      </m:sSubPr>
                      <m:e>
                        <m:r>
                          <a:rPr lang="en-US" altLang="zh-CN" b="1" i="1">
                            <a:latin typeface="Cambria Math" panose="02040503050406030204" pitchFamily="18" charset="0"/>
                          </a:rPr>
                          <m:t>𝒓</m:t>
                        </m:r>
                      </m:e>
                      <m:sub>
                        <m:r>
                          <a:rPr lang="en-US" altLang="zh-CN" b="0" i="1" smtClean="0">
                            <a:latin typeface="Cambria Math" panose="02040503050406030204" pitchFamily="18" charset="0"/>
                          </a:rPr>
                          <m:t>𝑣</m:t>
                        </m:r>
                      </m:sub>
                    </m:sSub>
                    <m:d>
                      <m:dPr>
                        <m:ctrlPr>
                          <a:rPr lang="en-US" altLang="zh-CN" i="1">
                            <a:latin typeface="Cambria Math" panose="02040503050406030204" pitchFamily="18" charset="0"/>
                          </a:rPr>
                        </m:ctrlPr>
                      </m:dPr>
                      <m:e>
                        <m:r>
                          <a:rPr lang="en-US" altLang="zh-CN" i="1">
                            <a:latin typeface="Cambria Math" panose="02040503050406030204" pitchFamily="18" charset="0"/>
                          </a:rPr>
                          <m:t>𝑢</m:t>
                        </m:r>
                        <m:r>
                          <a:rPr lang="en-US" altLang="zh-CN" i="1">
                            <a:latin typeface="Cambria Math" panose="02040503050406030204" pitchFamily="18" charset="0"/>
                          </a:rPr>
                          <m:t>,</m:t>
                        </m:r>
                        <m:r>
                          <a:rPr lang="en-US" altLang="zh-CN" i="1">
                            <a:latin typeface="Cambria Math" panose="02040503050406030204" pitchFamily="18" charset="0"/>
                          </a:rPr>
                          <m:t>𝑣</m:t>
                        </m:r>
                      </m:e>
                    </m:d>
                    <m:r>
                      <a:rPr lang="en-US" altLang="zh-CN" b="0" i="1" smtClean="0">
                        <a:latin typeface="Cambria Math" panose="02040503050406030204" pitchFamily="18" charset="0"/>
                      </a:rPr>
                      <m:t>=</m:t>
                    </m:r>
                    <m:sSub>
                      <m:sSubPr>
                        <m:ctrlPr>
                          <a:rPr lang="en-US" altLang="zh-CN" i="1">
                            <a:latin typeface="Cambria Math" panose="02040503050406030204" pitchFamily="18" charset="0"/>
                          </a:rPr>
                        </m:ctrlPr>
                      </m:sSubPr>
                      <m:e>
                        <m:r>
                          <a:rPr lang="en-US" altLang="zh-CN" b="1" i="1">
                            <a:latin typeface="Cambria Math" panose="02040503050406030204" pitchFamily="18" charset="0"/>
                          </a:rPr>
                          <m:t>𝒓</m:t>
                        </m:r>
                      </m:e>
                      <m:sub>
                        <m:r>
                          <a:rPr lang="en-US" altLang="zh-CN" b="0" i="1" smtClean="0">
                            <a:latin typeface="Cambria Math" panose="02040503050406030204" pitchFamily="18" charset="0"/>
                          </a:rPr>
                          <m:t>𝑣</m:t>
                        </m:r>
                      </m:sub>
                    </m:sSub>
                    <m:d>
                      <m:dPr>
                        <m:ctrlPr>
                          <a:rPr lang="en-US" altLang="zh-CN" i="1">
                            <a:latin typeface="Cambria Math" panose="02040503050406030204" pitchFamily="18" charset="0"/>
                          </a:rPr>
                        </m:ctrlPr>
                      </m:dPr>
                      <m:e>
                        <m:r>
                          <a:rPr lang="en-US" altLang="zh-CN" i="1">
                            <a:latin typeface="Cambria Math" panose="02040503050406030204" pitchFamily="18" charset="0"/>
                          </a:rPr>
                          <m:t>𝑢</m:t>
                        </m:r>
                        <m:r>
                          <a:rPr lang="en-US" altLang="zh-CN" i="1">
                            <a:latin typeface="Cambria Math" panose="02040503050406030204" pitchFamily="18" charset="0"/>
                          </a:rPr>
                          <m:t>,</m:t>
                        </m:r>
                        <m:r>
                          <a:rPr lang="en-US" altLang="zh-CN" i="1">
                            <a:latin typeface="Cambria Math" panose="02040503050406030204" pitchFamily="18" charset="0"/>
                          </a:rPr>
                          <m:t>𝑣</m:t>
                        </m:r>
                      </m:e>
                    </m:d>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b="1" i="1">
                            <a:latin typeface="Cambria Math" panose="02040503050406030204" pitchFamily="18" charset="0"/>
                          </a:rPr>
                          <m:t>𝒓</m:t>
                        </m:r>
                      </m:e>
                      <m:sub>
                        <m:r>
                          <a:rPr lang="en-US" altLang="zh-CN" i="1">
                            <a:latin typeface="Cambria Math" panose="02040503050406030204" pitchFamily="18" charset="0"/>
                          </a:rPr>
                          <m:t>𝑢</m:t>
                        </m:r>
                      </m:sub>
                    </m:sSub>
                    <m:d>
                      <m:dPr>
                        <m:ctrlPr>
                          <a:rPr lang="en-US" altLang="zh-CN" i="1">
                            <a:latin typeface="Cambria Math" panose="02040503050406030204" pitchFamily="18" charset="0"/>
                          </a:rPr>
                        </m:ctrlPr>
                      </m:dPr>
                      <m:e>
                        <m:r>
                          <a:rPr lang="en-US" altLang="zh-CN" i="1">
                            <a:latin typeface="Cambria Math" panose="02040503050406030204" pitchFamily="18" charset="0"/>
                          </a:rPr>
                          <m:t>𝑢</m:t>
                        </m:r>
                        <m:r>
                          <a:rPr lang="en-US" altLang="zh-CN" i="1">
                            <a:latin typeface="Cambria Math" panose="02040503050406030204" pitchFamily="18" charset="0"/>
                          </a:rPr>
                          <m:t>,</m:t>
                        </m:r>
                        <m:r>
                          <a:rPr lang="en-US" altLang="zh-CN" i="1">
                            <a:latin typeface="Cambria Math" panose="02040503050406030204" pitchFamily="18" charset="0"/>
                          </a:rPr>
                          <m:t>𝑣</m:t>
                        </m:r>
                      </m:e>
                    </m:d>
                  </m:oMath>
                </a14:m>
                <a:endParaRPr lang="en-US" altLang="zh-CN" dirty="0"/>
              </a:p>
              <a:p>
                <a:pPr lvl="2"/>
                <a14:m>
                  <m:oMath xmlns:m="http://schemas.openxmlformats.org/officeDocument/2006/math">
                    <m:r>
                      <a:rPr lang="en-US" altLang="zh-CN" b="0" i="1" smtClean="0">
                        <a:latin typeface="Cambria Math" panose="02040503050406030204" pitchFamily="18" charset="0"/>
                      </a:rPr>
                      <m:t>𝐺</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𝑢</m:t>
                        </m:r>
                        <m:r>
                          <a:rPr lang="en-US" altLang="zh-CN" b="0" i="1" smtClean="0">
                            <a:latin typeface="Cambria Math" panose="02040503050406030204" pitchFamily="18" charset="0"/>
                          </a:rPr>
                          <m:t>,</m:t>
                        </m:r>
                        <m:r>
                          <a:rPr lang="en-US" altLang="zh-CN" b="0" i="1" smtClean="0">
                            <a:latin typeface="Cambria Math" panose="02040503050406030204" pitchFamily="18" charset="0"/>
                          </a:rPr>
                          <m:t>𝑣</m:t>
                        </m:r>
                      </m:e>
                    </m:d>
                    <m:r>
                      <a:rPr lang="en-US" altLang="zh-CN" b="0" i="1" smtClean="0">
                        <a:latin typeface="Cambria Math" panose="02040503050406030204" pitchFamily="18" charset="0"/>
                      </a:rPr>
                      <m:t>=</m:t>
                    </m:r>
                    <m:sSub>
                      <m:sSubPr>
                        <m:ctrlPr>
                          <a:rPr lang="en-US" altLang="zh-CN" i="1">
                            <a:latin typeface="Cambria Math" panose="02040503050406030204" pitchFamily="18" charset="0"/>
                          </a:rPr>
                        </m:ctrlPr>
                      </m:sSubPr>
                      <m:e>
                        <m:r>
                          <a:rPr lang="en-US" altLang="zh-CN" b="1" i="1">
                            <a:latin typeface="Cambria Math" panose="02040503050406030204" pitchFamily="18" charset="0"/>
                          </a:rPr>
                          <m:t>𝒓</m:t>
                        </m:r>
                      </m:e>
                      <m:sub>
                        <m:r>
                          <a:rPr lang="en-US" altLang="zh-CN" b="0" i="1" smtClean="0">
                            <a:latin typeface="Cambria Math" panose="02040503050406030204" pitchFamily="18" charset="0"/>
                          </a:rPr>
                          <m:t>𝑣</m:t>
                        </m:r>
                      </m:sub>
                    </m:sSub>
                    <m:d>
                      <m:dPr>
                        <m:ctrlPr>
                          <a:rPr lang="en-US" altLang="zh-CN" i="1">
                            <a:latin typeface="Cambria Math" panose="02040503050406030204" pitchFamily="18" charset="0"/>
                          </a:rPr>
                        </m:ctrlPr>
                      </m:dPr>
                      <m:e>
                        <m:r>
                          <a:rPr lang="en-US" altLang="zh-CN" i="1">
                            <a:latin typeface="Cambria Math" panose="02040503050406030204" pitchFamily="18" charset="0"/>
                          </a:rPr>
                          <m:t>𝑢</m:t>
                        </m:r>
                        <m:r>
                          <a:rPr lang="en-US" altLang="zh-CN" i="1">
                            <a:latin typeface="Cambria Math" panose="02040503050406030204" pitchFamily="18" charset="0"/>
                          </a:rPr>
                          <m:t>,</m:t>
                        </m:r>
                        <m:r>
                          <a:rPr lang="en-US" altLang="zh-CN" i="1">
                            <a:latin typeface="Cambria Math" panose="02040503050406030204" pitchFamily="18" charset="0"/>
                          </a:rPr>
                          <m:t>𝑣</m:t>
                        </m:r>
                      </m:e>
                    </m:d>
                    <m:r>
                      <a:rPr lang="en-US" altLang="zh-CN" b="0" i="1" smtClean="0">
                        <a:latin typeface="Cambria Math" panose="02040503050406030204" pitchFamily="18" charset="0"/>
                      </a:rPr>
                      <m:t>⋅</m:t>
                    </m:r>
                    <m:sSub>
                      <m:sSubPr>
                        <m:ctrlPr>
                          <a:rPr lang="en-US" altLang="zh-CN" i="1">
                            <a:latin typeface="Cambria Math" panose="02040503050406030204" pitchFamily="18" charset="0"/>
                          </a:rPr>
                        </m:ctrlPr>
                      </m:sSubPr>
                      <m:e>
                        <m:r>
                          <a:rPr lang="en-US" altLang="zh-CN" b="1" i="1">
                            <a:latin typeface="Cambria Math" panose="02040503050406030204" pitchFamily="18" charset="0"/>
                          </a:rPr>
                          <m:t>𝒓</m:t>
                        </m:r>
                      </m:e>
                      <m:sub>
                        <m:r>
                          <a:rPr lang="en-US" altLang="zh-CN" b="0" i="1" smtClean="0">
                            <a:latin typeface="Cambria Math" panose="02040503050406030204" pitchFamily="18" charset="0"/>
                          </a:rPr>
                          <m:t>𝑣</m:t>
                        </m:r>
                      </m:sub>
                    </m:sSub>
                    <m:d>
                      <m:dPr>
                        <m:ctrlPr>
                          <a:rPr lang="en-US" altLang="zh-CN" i="1">
                            <a:latin typeface="Cambria Math" panose="02040503050406030204" pitchFamily="18" charset="0"/>
                          </a:rPr>
                        </m:ctrlPr>
                      </m:dPr>
                      <m:e>
                        <m:r>
                          <a:rPr lang="en-US" altLang="zh-CN" i="1">
                            <a:latin typeface="Cambria Math" panose="02040503050406030204" pitchFamily="18" charset="0"/>
                          </a:rPr>
                          <m:t>𝑢</m:t>
                        </m:r>
                        <m:r>
                          <a:rPr lang="en-US" altLang="zh-CN" i="1">
                            <a:latin typeface="Cambria Math" panose="02040503050406030204" pitchFamily="18" charset="0"/>
                          </a:rPr>
                          <m:t>,</m:t>
                        </m:r>
                        <m:r>
                          <a:rPr lang="en-US" altLang="zh-CN" i="1">
                            <a:latin typeface="Cambria Math" panose="02040503050406030204" pitchFamily="18" charset="0"/>
                          </a:rPr>
                          <m:t>𝑣</m:t>
                        </m:r>
                      </m:e>
                    </m:d>
                  </m:oMath>
                </a14:m>
                <a:endParaRPr lang="en-US" altLang="zh-CN" dirty="0"/>
              </a:p>
              <a:p>
                <a:pPr lvl="2"/>
                <a:endParaRPr lang="en-US" altLang="zh-CN" dirty="0"/>
              </a:p>
            </p:txBody>
          </p:sp>
        </mc:Choice>
        <mc:Fallback xmlns="">
          <p:sp>
            <p:nvSpPr>
              <p:cNvPr id="3" name="内容占位符 2">
                <a:extLst>
                  <a:ext uri="{FF2B5EF4-FFF2-40B4-BE49-F238E27FC236}">
                    <a16:creationId xmlns:a16="http://schemas.microsoft.com/office/drawing/2014/main" id="{9AD95A8F-9CE7-D98C-4285-63F851F9FAB6}"/>
                  </a:ext>
                </a:extLst>
              </p:cNvPr>
              <p:cNvSpPr>
                <a:spLocks noGrp="1" noRot="1" noChangeAspect="1" noMove="1" noResize="1" noEditPoints="1" noAdjustHandles="1" noChangeArrowheads="1" noChangeShapeType="1" noTextEdit="1"/>
              </p:cNvSpPr>
              <p:nvPr>
                <p:ph idx="1"/>
              </p:nvPr>
            </p:nvSpPr>
            <p:spPr>
              <a:blipFill>
                <a:blip r:embed="rId2"/>
                <a:stretch>
                  <a:fillRect l="-812" t="-791"/>
                </a:stretch>
              </a:blipFill>
            </p:spPr>
            <p:txBody>
              <a:bodyPr/>
              <a:lstStyle/>
              <a:p>
                <a:r>
                  <a:rPr lang="zh-CN" altLang="en-US">
                    <a:noFill/>
                  </a:rPr>
                  <a:t> </a:t>
                </a:r>
              </a:p>
            </p:txBody>
          </p:sp>
        </mc:Fallback>
      </mc:AlternateContent>
      <p:sp>
        <p:nvSpPr>
          <p:cNvPr id="4" name="日期占位符 3">
            <a:extLst>
              <a:ext uri="{FF2B5EF4-FFF2-40B4-BE49-F238E27FC236}">
                <a16:creationId xmlns:a16="http://schemas.microsoft.com/office/drawing/2014/main" id="{73B65CEB-21D7-E015-7244-2461B0A42F56}"/>
              </a:ext>
            </a:extLst>
          </p:cNvPr>
          <p:cNvSpPr>
            <a:spLocks noGrp="1"/>
          </p:cNvSpPr>
          <p:nvPr>
            <p:ph type="dt" sz="half" idx="10"/>
          </p:nvPr>
        </p:nvSpPr>
        <p:spPr/>
        <p:txBody>
          <a:bodyPr/>
          <a:lstStyle/>
          <a:p>
            <a:r>
              <a:rPr lang="en-US" altLang="zh-CN"/>
              <a:t>2024/5/27</a:t>
            </a:r>
            <a:endParaRPr lang="zh-CN" altLang="en-US"/>
          </a:p>
        </p:txBody>
      </p:sp>
      <p:sp>
        <p:nvSpPr>
          <p:cNvPr id="5" name="页脚占位符 4">
            <a:extLst>
              <a:ext uri="{FF2B5EF4-FFF2-40B4-BE49-F238E27FC236}">
                <a16:creationId xmlns:a16="http://schemas.microsoft.com/office/drawing/2014/main" id="{A1E631F5-75BB-72EB-F2E2-7F1F157077D3}"/>
              </a:ext>
            </a:extLst>
          </p:cNvPr>
          <p:cNvSpPr>
            <a:spLocks noGrp="1"/>
          </p:cNvSpPr>
          <p:nvPr>
            <p:ph type="ftr" sz="quarter" idx="11"/>
          </p:nvPr>
        </p:nvSpPr>
        <p:spPr/>
        <p:txBody>
          <a:bodyPr/>
          <a:lstStyle/>
          <a:p>
            <a:r>
              <a:rPr lang="en-US" altLang="zh-CN"/>
              <a:t>Classical Differential Geometry</a:t>
            </a:r>
            <a:endParaRPr lang="zh-CN" altLang="en-US"/>
          </a:p>
        </p:txBody>
      </p:sp>
      <p:sp>
        <p:nvSpPr>
          <p:cNvPr id="6" name="灯片编号占位符 5">
            <a:extLst>
              <a:ext uri="{FF2B5EF4-FFF2-40B4-BE49-F238E27FC236}">
                <a16:creationId xmlns:a16="http://schemas.microsoft.com/office/drawing/2014/main" id="{2D828A9C-3636-D1F7-4AA7-8E7C8855B633}"/>
              </a:ext>
            </a:extLst>
          </p:cNvPr>
          <p:cNvSpPr>
            <a:spLocks noGrp="1"/>
          </p:cNvSpPr>
          <p:nvPr>
            <p:ph type="sldNum" sz="quarter" idx="12"/>
          </p:nvPr>
        </p:nvSpPr>
        <p:spPr/>
        <p:txBody>
          <a:bodyPr/>
          <a:lstStyle/>
          <a:p>
            <a:fld id="{8AF8E6C5-7C3F-4762-BEB2-5E1ACF15AC15}" type="slidenum">
              <a:rPr lang="zh-CN" altLang="en-US" smtClean="0"/>
              <a:t>15</a:t>
            </a:fld>
            <a:endParaRPr lang="zh-CN" altLang="en-US"/>
          </a:p>
        </p:txBody>
      </p:sp>
    </p:spTree>
    <p:extLst>
      <p:ext uri="{BB962C8B-B14F-4D97-AF65-F5344CB8AC3E}">
        <p14:creationId xmlns:p14="http://schemas.microsoft.com/office/powerpoint/2010/main" val="15930264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73D106B-68B1-953A-C3A7-201208BC2D9A}"/>
              </a:ext>
            </a:extLst>
          </p:cNvPr>
          <p:cNvSpPr>
            <a:spLocks noGrp="1"/>
          </p:cNvSpPr>
          <p:nvPr>
            <p:ph type="title"/>
          </p:nvPr>
        </p:nvSpPr>
        <p:spPr/>
        <p:txBody>
          <a:bodyPr/>
          <a:lstStyle/>
          <a:p>
            <a:r>
              <a:rPr lang="zh-CN" altLang="en-US" dirty="0"/>
              <a:t>曲面的第一基本形</a:t>
            </a:r>
          </a:p>
        </p:txBody>
      </p:sp>
      <mc:AlternateContent xmlns:mc="http://schemas.openxmlformats.org/markup-compatibility/2006">
        <mc:Choice xmlns:a14="http://schemas.microsoft.com/office/drawing/2010/main" Requires="a14">
          <p:sp>
            <p:nvSpPr>
              <p:cNvPr id="3" name="内容占位符 2">
                <a:extLst>
                  <a:ext uri="{FF2B5EF4-FFF2-40B4-BE49-F238E27FC236}">
                    <a16:creationId xmlns:a16="http://schemas.microsoft.com/office/drawing/2014/main" id="{122D8F7B-5166-BEBC-F0CE-52C5A687E8A3}"/>
                  </a:ext>
                </a:extLst>
              </p:cNvPr>
              <p:cNvSpPr>
                <a:spLocks noGrp="1"/>
              </p:cNvSpPr>
              <p:nvPr>
                <p:ph idx="1"/>
              </p:nvPr>
            </p:nvSpPr>
            <p:spPr/>
            <p:txBody>
              <a:bodyPr/>
              <a:lstStyle/>
              <a:p>
                <a:r>
                  <a:rPr lang="zh-CN" altLang="en-US" dirty="0"/>
                  <a:t>曲面的第一基本形</a:t>
                </a:r>
                <a:endParaRPr lang="en-US" altLang="zh-CN" dirty="0"/>
              </a:p>
              <a:p>
                <a:pPr lvl="1"/>
                <a14:m>
                  <m:oMath xmlns:m="http://schemas.openxmlformats.org/officeDocument/2006/math">
                    <m:r>
                      <a:rPr lang="en-US" altLang="zh-CN" b="0" i="1" smtClean="0">
                        <a:latin typeface="Cambria Math" panose="02040503050406030204" pitchFamily="18" charset="0"/>
                      </a:rPr>
                      <m:t>𝐸</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𝑢</m:t>
                        </m:r>
                        <m:r>
                          <a:rPr lang="en-US" altLang="zh-CN" b="0" i="1" smtClean="0">
                            <a:latin typeface="Cambria Math" panose="02040503050406030204" pitchFamily="18" charset="0"/>
                          </a:rPr>
                          <m:t>,</m:t>
                        </m:r>
                        <m:r>
                          <a:rPr lang="en-US" altLang="zh-CN" b="0" i="1" smtClean="0">
                            <a:latin typeface="Cambria Math" panose="02040503050406030204" pitchFamily="18" charset="0"/>
                          </a:rPr>
                          <m:t>𝑣</m:t>
                        </m:r>
                      </m:e>
                    </m:d>
                    <m:r>
                      <a:rPr lang="en-US" altLang="zh-CN" b="0" i="1" smtClean="0">
                        <a:latin typeface="Cambria Math" panose="02040503050406030204" pitchFamily="18" charset="0"/>
                      </a:rPr>
                      <m:t>,</m:t>
                    </m:r>
                    <m:r>
                      <a:rPr lang="en-US" altLang="zh-CN" b="0" i="1" smtClean="0">
                        <a:latin typeface="Cambria Math" panose="02040503050406030204" pitchFamily="18" charset="0"/>
                      </a:rPr>
                      <m:t>𝐹</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𝑢</m:t>
                        </m:r>
                        <m:r>
                          <a:rPr lang="en-US" altLang="zh-CN" b="0" i="1" smtClean="0">
                            <a:latin typeface="Cambria Math" panose="02040503050406030204" pitchFamily="18" charset="0"/>
                          </a:rPr>
                          <m:t>,</m:t>
                        </m:r>
                        <m:r>
                          <a:rPr lang="en-US" altLang="zh-CN" b="0" i="1" smtClean="0">
                            <a:latin typeface="Cambria Math" panose="02040503050406030204" pitchFamily="18" charset="0"/>
                          </a:rPr>
                          <m:t>𝑣</m:t>
                        </m:r>
                      </m:e>
                    </m:d>
                    <m:r>
                      <a:rPr lang="en-US" altLang="zh-CN" b="0" i="1" smtClean="0">
                        <a:latin typeface="Cambria Math" panose="02040503050406030204" pitchFamily="18" charset="0"/>
                      </a:rPr>
                      <m:t>,</m:t>
                    </m:r>
                    <m:r>
                      <a:rPr lang="en-US" altLang="zh-CN" b="0" i="1" smtClean="0">
                        <a:latin typeface="Cambria Math" panose="02040503050406030204" pitchFamily="18" charset="0"/>
                      </a:rPr>
                      <m:t>𝐺</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𝑢</m:t>
                        </m:r>
                        <m:r>
                          <a:rPr lang="en-US" altLang="zh-CN" b="0" i="1" smtClean="0">
                            <a:latin typeface="Cambria Math" panose="02040503050406030204" pitchFamily="18" charset="0"/>
                          </a:rPr>
                          <m:t>,</m:t>
                        </m:r>
                        <m:r>
                          <a:rPr lang="en-US" altLang="zh-CN" b="0" i="1" smtClean="0">
                            <a:latin typeface="Cambria Math" panose="02040503050406030204" pitchFamily="18" charset="0"/>
                          </a:rPr>
                          <m:t>𝑣</m:t>
                        </m:r>
                      </m:e>
                    </m:d>
                  </m:oMath>
                </a14:m>
                <a:r>
                  <a:rPr lang="zh-CN" altLang="en-US" dirty="0"/>
                  <a:t> 给出了基底 </a:t>
                </a:r>
                <a14:m>
                  <m:oMath xmlns:m="http://schemas.openxmlformats.org/officeDocument/2006/math">
                    <m:d>
                      <m:dPr>
                        <m:begChr m:val="{"/>
                        <m:endChr m:val="}"/>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1" i="1" smtClean="0">
                                <a:latin typeface="Cambria Math" panose="02040503050406030204" pitchFamily="18" charset="0"/>
                              </a:rPr>
                              <m:t>𝒓</m:t>
                            </m:r>
                          </m:e>
                          <m:sub>
                            <m:r>
                              <a:rPr lang="en-US" altLang="zh-CN" b="0" i="1" smtClean="0">
                                <a:latin typeface="Cambria Math" panose="02040503050406030204" pitchFamily="18" charset="0"/>
                              </a:rPr>
                              <m:t>𝑢</m:t>
                            </m:r>
                          </m:sub>
                        </m:sSub>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𝑢</m:t>
                            </m:r>
                            <m:r>
                              <a:rPr lang="en-US" altLang="zh-CN" b="0" i="1" smtClean="0">
                                <a:latin typeface="Cambria Math" panose="02040503050406030204" pitchFamily="18" charset="0"/>
                              </a:rPr>
                              <m:t>,</m:t>
                            </m:r>
                            <m:r>
                              <a:rPr lang="en-US" altLang="zh-CN" b="0" i="1" smtClean="0">
                                <a:latin typeface="Cambria Math" panose="02040503050406030204" pitchFamily="18" charset="0"/>
                              </a:rPr>
                              <m:t>𝑣</m:t>
                            </m:r>
                          </m:e>
                        </m:d>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1" i="1" smtClean="0">
                                <a:latin typeface="Cambria Math" panose="02040503050406030204" pitchFamily="18" charset="0"/>
                              </a:rPr>
                              <m:t>𝒓</m:t>
                            </m:r>
                          </m:e>
                          <m:sub>
                            <m:r>
                              <a:rPr lang="en-US" altLang="zh-CN" b="0" i="1" smtClean="0">
                                <a:latin typeface="Cambria Math" panose="02040503050406030204" pitchFamily="18" charset="0"/>
                              </a:rPr>
                              <m:t>𝑣</m:t>
                            </m:r>
                          </m:sub>
                        </m:sSub>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𝑢</m:t>
                            </m:r>
                            <m:r>
                              <a:rPr lang="en-US" altLang="zh-CN" b="0" i="1" smtClean="0">
                                <a:latin typeface="Cambria Math" panose="02040503050406030204" pitchFamily="18" charset="0"/>
                              </a:rPr>
                              <m:t>,</m:t>
                            </m:r>
                            <m:r>
                              <a:rPr lang="en-US" altLang="zh-CN" b="0" i="1" smtClean="0">
                                <a:latin typeface="Cambria Math" panose="02040503050406030204" pitchFamily="18" charset="0"/>
                              </a:rPr>
                              <m:t>𝑣</m:t>
                            </m:r>
                          </m:e>
                        </m:d>
                      </m:e>
                    </m:d>
                  </m:oMath>
                </a14:m>
                <a:r>
                  <a:rPr lang="zh-CN" altLang="en-US" dirty="0"/>
                  <a:t> 下曲面线元点积的度量</a:t>
                </a:r>
                <a:endParaRPr lang="en-US" altLang="zh-CN" dirty="0"/>
              </a:p>
              <a:p>
                <a:pPr lvl="1"/>
                <a14:m>
                  <m:oMath xmlns:m="http://schemas.openxmlformats.org/officeDocument/2006/math">
                    <m:sSup>
                      <m:sSupPr>
                        <m:ctrlPr>
                          <a:rPr lang="en-US" altLang="zh-CN" b="0" i="1" smtClean="0">
                            <a:latin typeface="Cambria Math" panose="02040503050406030204" pitchFamily="18" charset="0"/>
                          </a:rPr>
                        </m:ctrlPr>
                      </m:sSupPr>
                      <m:e>
                        <m:r>
                          <m:rPr>
                            <m:sty m:val="p"/>
                          </m:rPr>
                          <a:rPr lang="en-US" altLang="zh-CN">
                            <a:latin typeface="Cambria Math" panose="02040503050406030204" pitchFamily="18" charset="0"/>
                          </a:rPr>
                          <m:t>d</m:t>
                        </m:r>
                        <m:r>
                          <a:rPr lang="en-US" altLang="zh-CN" b="0" i="1" smtClean="0">
                            <a:latin typeface="Cambria Math" panose="02040503050406030204" pitchFamily="18" charset="0"/>
                          </a:rPr>
                          <m:t>𝑠</m:t>
                        </m:r>
                      </m:e>
                      <m:sup>
                        <m:r>
                          <a:rPr lang="en-US" altLang="zh-CN" b="0" i="1" smtClean="0">
                            <a:latin typeface="Cambria Math" panose="02040503050406030204" pitchFamily="18" charset="0"/>
                          </a:rPr>
                          <m:t>2</m:t>
                        </m:r>
                      </m:sup>
                    </m:sSup>
                    <m:r>
                      <a:rPr lang="en-US" altLang="zh-CN" b="0" i="1" smtClean="0">
                        <a:latin typeface="Cambria Math" panose="02040503050406030204" pitchFamily="18" charset="0"/>
                      </a:rPr>
                      <m:t>=</m:t>
                    </m:r>
                    <m:d>
                      <m:dPr>
                        <m:ctrlPr>
                          <a:rPr lang="en-US" altLang="zh-CN" b="0" i="1" smtClean="0">
                            <a:latin typeface="Cambria Math" panose="02040503050406030204" pitchFamily="18" charset="0"/>
                          </a:rPr>
                        </m:ctrlPr>
                      </m:dPr>
                      <m:e>
                        <m:m>
                          <m:mPr>
                            <m:mcs>
                              <m:mc>
                                <m:mcPr>
                                  <m:count m:val="2"/>
                                  <m:mcJc m:val="center"/>
                                </m:mcPr>
                              </m:mc>
                            </m:mcs>
                            <m:ctrlPr>
                              <a:rPr lang="en-US" altLang="zh-CN" b="0" i="1" smtClean="0">
                                <a:latin typeface="Cambria Math" panose="02040503050406030204" pitchFamily="18" charset="0"/>
                              </a:rPr>
                            </m:ctrlPr>
                          </m:mPr>
                          <m:mr>
                            <m:e>
                              <m:r>
                                <m:rPr>
                                  <m:sty m:val="p"/>
                                  <m:brk m:alnAt="7"/>
                                </m:rPr>
                                <a:rPr lang="en-US" altLang="zh-CN" b="0" i="0" smtClean="0">
                                  <a:latin typeface="Cambria Math" panose="02040503050406030204" pitchFamily="18" charset="0"/>
                                </a:rPr>
                                <m:t>d</m:t>
                              </m:r>
                              <m:r>
                                <m:rPr>
                                  <m:brk m:alnAt="7"/>
                                </m:rPr>
                                <a:rPr lang="en-US" altLang="zh-CN" b="0" i="1" smtClean="0">
                                  <a:latin typeface="Cambria Math" panose="02040503050406030204" pitchFamily="18" charset="0"/>
                                </a:rPr>
                                <m:t>𝑢</m:t>
                              </m:r>
                            </m:e>
                            <m:e>
                              <m:r>
                                <m:rPr>
                                  <m:sty m:val="p"/>
                                </m:rPr>
                                <a:rPr lang="en-US" altLang="zh-CN" b="0" i="0" smtClean="0">
                                  <a:latin typeface="Cambria Math" panose="02040503050406030204" pitchFamily="18" charset="0"/>
                                </a:rPr>
                                <m:t>d</m:t>
                              </m:r>
                              <m:r>
                                <a:rPr lang="en-US" altLang="zh-CN" b="0" i="1" smtClean="0">
                                  <a:latin typeface="Cambria Math" panose="02040503050406030204" pitchFamily="18" charset="0"/>
                                </a:rPr>
                                <m:t>𝑣</m:t>
                              </m:r>
                            </m:e>
                          </m:mr>
                        </m:m>
                      </m:e>
                    </m:d>
                    <m:d>
                      <m:dPr>
                        <m:ctrlPr>
                          <a:rPr lang="en-US" altLang="zh-CN" b="0" i="1" smtClean="0">
                            <a:latin typeface="Cambria Math" panose="02040503050406030204" pitchFamily="18" charset="0"/>
                          </a:rPr>
                        </m:ctrlPr>
                      </m:dPr>
                      <m:e>
                        <m:m>
                          <m:mPr>
                            <m:mcs>
                              <m:mc>
                                <m:mcPr>
                                  <m:count m:val="2"/>
                                  <m:mcJc m:val="center"/>
                                </m:mcPr>
                              </m:mc>
                            </m:mcs>
                            <m:ctrlPr>
                              <a:rPr lang="en-US" altLang="zh-CN" b="0" i="1" smtClean="0">
                                <a:latin typeface="Cambria Math" panose="02040503050406030204" pitchFamily="18" charset="0"/>
                              </a:rPr>
                            </m:ctrlPr>
                          </m:mPr>
                          <m:mr>
                            <m:e>
                              <m:r>
                                <m:rPr>
                                  <m:brk m:alnAt="7"/>
                                </m:rPr>
                                <a:rPr lang="en-US" altLang="zh-CN" b="0" i="1" smtClean="0">
                                  <a:latin typeface="Cambria Math" panose="02040503050406030204" pitchFamily="18" charset="0"/>
                                </a:rPr>
                                <m:t>𝐸</m:t>
                              </m:r>
                              <m:d>
                                <m:dPr>
                                  <m:ctrlPr>
                                    <a:rPr lang="en-US" altLang="zh-CN" b="0" i="1" smtClean="0">
                                      <a:latin typeface="Cambria Math" panose="02040503050406030204" pitchFamily="18" charset="0"/>
                                    </a:rPr>
                                  </m:ctrlPr>
                                </m:dPr>
                                <m:e>
                                  <m:r>
                                    <m:rPr>
                                      <m:brk m:alnAt="7"/>
                                    </m:rPr>
                                    <a:rPr lang="en-US" altLang="zh-CN" b="0" i="1" smtClean="0">
                                      <a:latin typeface="Cambria Math" panose="02040503050406030204" pitchFamily="18" charset="0"/>
                                    </a:rPr>
                                    <m:t>𝑢</m:t>
                                  </m:r>
                                  <m:r>
                                    <a:rPr lang="en-US" altLang="zh-CN" b="0" i="1" smtClean="0">
                                      <a:latin typeface="Cambria Math" panose="02040503050406030204" pitchFamily="18" charset="0"/>
                                    </a:rPr>
                                    <m:t>,</m:t>
                                  </m:r>
                                  <m:r>
                                    <a:rPr lang="en-US" altLang="zh-CN" b="0" i="1" smtClean="0">
                                      <a:latin typeface="Cambria Math" panose="02040503050406030204" pitchFamily="18" charset="0"/>
                                    </a:rPr>
                                    <m:t>𝑣</m:t>
                                  </m:r>
                                </m:e>
                              </m:d>
                            </m:e>
                            <m:e>
                              <m:r>
                                <a:rPr lang="en-US" altLang="zh-CN" b="0" i="1" smtClean="0">
                                  <a:latin typeface="Cambria Math" panose="02040503050406030204" pitchFamily="18" charset="0"/>
                                </a:rPr>
                                <m:t>𝐹</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𝑢</m:t>
                                  </m:r>
                                  <m:r>
                                    <a:rPr lang="en-US" altLang="zh-CN" b="0" i="1" smtClean="0">
                                      <a:latin typeface="Cambria Math" panose="02040503050406030204" pitchFamily="18" charset="0"/>
                                    </a:rPr>
                                    <m:t>,</m:t>
                                  </m:r>
                                  <m:r>
                                    <a:rPr lang="en-US" altLang="zh-CN" b="0" i="1" smtClean="0">
                                      <a:latin typeface="Cambria Math" panose="02040503050406030204" pitchFamily="18" charset="0"/>
                                    </a:rPr>
                                    <m:t>𝑣</m:t>
                                  </m:r>
                                </m:e>
                              </m:d>
                            </m:e>
                          </m:mr>
                          <m:mr>
                            <m:e>
                              <m:r>
                                <a:rPr lang="en-US" altLang="zh-CN" b="0" i="1" smtClean="0">
                                  <a:latin typeface="Cambria Math" panose="02040503050406030204" pitchFamily="18" charset="0"/>
                                </a:rPr>
                                <m:t>𝐹</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𝑢</m:t>
                                  </m:r>
                                  <m:r>
                                    <a:rPr lang="en-US" altLang="zh-CN" b="0" i="1" smtClean="0">
                                      <a:latin typeface="Cambria Math" panose="02040503050406030204" pitchFamily="18" charset="0"/>
                                    </a:rPr>
                                    <m:t>,</m:t>
                                  </m:r>
                                  <m:r>
                                    <a:rPr lang="en-US" altLang="zh-CN" b="0" i="1" smtClean="0">
                                      <a:latin typeface="Cambria Math" panose="02040503050406030204" pitchFamily="18" charset="0"/>
                                    </a:rPr>
                                    <m:t>𝑣</m:t>
                                  </m:r>
                                </m:e>
                              </m:d>
                            </m:e>
                            <m:e>
                              <m:r>
                                <a:rPr lang="en-US" altLang="zh-CN" b="0" i="1" smtClean="0">
                                  <a:latin typeface="Cambria Math" panose="02040503050406030204" pitchFamily="18" charset="0"/>
                                </a:rPr>
                                <m:t>𝐺</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𝑢</m:t>
                                  </m:r>
                                  <m:r>
                                    <a:rPr lang="en-US" altLang="zh-CN" b="0" i="1" smtClean="0">
                                      <a:latin typeface="Cambria Math" panose="02040503050406030204" pitchFamily="18" charset="0"/>
                                    </a:rPr>
                                    <m:t>,</m:t>
                                  </m:r>
                                  <m:r>
                                    <a:rPr lang="en-US" altLang="zh-CN" b="0" i="1" smtClean="0">
                                      <a:latin typeface="Cambria Math" panose="02040503050406030204" pitchFamily="18" charset="0"/>
                                    </a:rPr>
                                    <m:t>𝑣</m:t>
                                  </m:r>
                                </m:e>
                              </m:d>
                            </m:e>
                          </m:mr>
                        </m:m>
                      </m:e>
                    </m:d>
                    <m:d>
                      <m:dPr>
                        <m:ctrlPr>
                          <a:rPr lang="en-US" altLang="zh-CN" b="0" i="1" smtClean="0">
                            <a:latin typeface="Cambria Math" panose="02040503050406030204" pitchFamily="18" charset="0"/>
                          </a:rPr>
                        </m:ctrlPr>
                      </m:dPr>
                      <m:e>
                        <m:m>
                          <m:mPr>
                            <m:mcs>
                              <m:mc>
                                <m:mcPr>
                                  <m:count m:val="1"/>
                                  <m:mcJc m:val="center"/>
                                </m:mcPr>
                              </m:mc>
                            </m:mcs>
                            <m:ctrlPr>
                              <a:rPr lang="en-US" altLang="zh-CN" b="0" i="1" smtClean="0">
                                <a:latin typeface="Cambria Math" panose="02040503050406030204" pitchFamily="18" charset="0"/>
                              </a:rPr>
                            </m:ctrlPr>
                          </m:mPr>
                          <m:mr>
                            <m:e>
                              <m:r>
                                <m:rPr>
                                  <m:sty m:val="p"/>
                                  <m:brk m:alnAt="7"/>
                                </m:rPr>
                                <a:rPr lang="en-US" altLang="zh-CN" b="0" i="0" smtClean="0">
                                  <a:latin typeface="Cambria Math" panose="02040503050406030204" pitchFamily="18" charset="0"/>
                                </a:rPr>
                                <m:t>d</m:t>
                              </m:r>
                              <m:r>
                                <m:rPr>
                                  <m:brk m:alnAt="7"/>
                                </m:rPr>
                                <a:rPr lang="en-US" altLang="zh-CN" b="0" i="1" smtClean="0">
                                  <a:latin typeface="Cambria Math" panose="02040503050406030204" pitchFamily="18" charset="0"/>
                                </a:rPr>
                                <m:t>𝑢</m:t>
                              </m:r>
                            </m:e>
                          </m:mr>
                          <m:mr>
                            <m:e>
                              <m:r>
                                <m:rPr>
                                  <m:sty m:val="p"/>
                                </m:rPr>
                                <a:rPr lang="en-US" altLang="zh-CN" b="0" i="0" smtClean="0">
                                  <a:latin typeface="Cambria Math" panose="02040503050406030204" pitchFamily="18" charset="0"/>
                                </a:rPr>
                                <m:t>d</m:t>
                              </m:r>
                              <m:r>
                                <a:rPr lang="en-US" altLang="zh-CN" b="0" i="1" smtClean="0">
                                  <a:latin typeface="Cambria Math" panose="02040503050406030204" pitchFamily="18" charset="0"/>
                                </a:rPr>
                                <m:t>𝑣</m:t>
                              </m:r>
                            </m:e>
                          </m:mr>
                        </m:m>
                      </m:e>
                    </m:d>
                  </m:oMath>
                </a14:m>
                <a:endParaRPr lang="en-US" altLang="zh-CN" dirty="0"/>
              </a:p>
              <a:p>
                <a:pPr lvl="2"/>
                <a14:m>
                  <m:oMath xmlns:m="http://schemas.openxmlformats.org/officeDocument/2006/math">
                    <m:d>
                      <m:dPr>
                        <m:begChr m:val="{"/>
                        <m:endChr m:val="}"/>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𝐸</m:t>
                        </m:r>
                        <m:r>
                          <a:rPr lang="en-US" altLang="zh-CN" b="0" i="1" smtClean="0">
                            <a:latin typeface="Cambria Math" panose="02040503050406030204" pitchFamily="18" charset="0"/>
                          </a:rPr>
                          <m:t>,</m:t>
                        </m:r>
                        <m:r>
                          <a:rPr lang="en-US" altLang="zh-CN" b="0" i="1" smtClean="0">
                            <a:latin typeface="Cambria Math" panose="02040503050406030204" pitchFamily="18" charset="0"/>
                          </a:rPr>
                          <m:t>𝐹</m:t>
                        </m:r>
                        <m:r>
                          <a:rPr lang="en-US" altLang="zh-CN" b="0" i="1" smtClean="0">
                            <a:latin typeface="Cambria Math" panose="02040503050406030204" pitchFamily="18" charset="0"/>
                          </a:rPr>
                          <m:t>,</m:t>
                        </m:r>
                        <m:r>
                          <a:rPr lang="en-US" altLang="zh-CN" b="0" i="1" smtClean="0">
                            <a:latin typeface="Cambria Math" panose="02040503050406030204" pitchFamily="18" charset="0"/>
                          </a:rPr>
                          <m:t>𝐺</m:t>
                        </m:r>
                      </m:e>
                    </m:d>
                  </m:oMath>
                </a14:m>
                <a:r>
                  <a:rPr lang="zh-CN" altLang="en-US" dirty="0"/>
                  <a:t> 或 </a:t>
                </a:r>
                <a14:m>
                  <m:oMath xmlns:m="http://schemas.openxmlformats.org/officeDocument/2006/math">
                    <m:d>
                      <m:dPr>
                        <m:ctrlPr>
                          <a:rPr lang="en-US" altLang="zh-CN" b="0" i="1" smtClean="0">
                            <a:latin typeface="Cambria Math" panose="02040503050406030204" pitchFamily="18" charset="0"/>
                          </a:rPr>
                        </m:ctrlPr>
                      </m:dPr>
                      <m:e>
                        <m:m>
                          <m:mPr>
                            <m:mcs>
                              <m:mc>
                                <m:mcPr>
                                  <m:count m:val="2"/>
                                  <m:mcJc m:val="center"/>
                                </m:mcPr>
                              </m:mc>
                            </m:mcs>
                            <m:ctrlPr>
                              <a:rPr lang="en-US" altLang="zh-CN" b="0" i="1" smtClean="0">
                                <a:latin typeface="Cambria Math" panose="02040503050406030204" pitchFamily="18" charset="0"/>
                              </a:rPr>
                            </m:ctrlPr>
                          </m:mPr>
                          <m:mr>
                            <m:e>
                              <m:r>
                                <m:rPr>
                                  <m:brk m:alnAt="7"/>
                                </m:rPr>
                                <a:rPr lang="en-US" altLang="zh-CN" b="0" i="1" smtClean="0">
                                  <a:latin typeface="Cambria Math" panose="02040503050406030204" pitchFamily="18" charset="0"/>
                                </a:rPr>
                                <m:t>𝐸</m:t>
                              </m:r>
                            </m:e>
                            <m:e>
                              <m:r>
                                <a:rPr lang="en-US" altLang="zh-CN" b="0" i="1" smtClean="0">
                                  <a:latin typeface="Cambria Math" panose="02040503050406030204" pitchFamily="18" charset="0"/>
                                </a:rPr>
                                <m:t>𝐹</m:t>
                              </m:r>
                            </m:e>
                          </m:mr>
                          <m:mr>
                            <m:e>
                              <m:r>
                                <a:rPr lang="en-US" altLang="zh-CN" b="0" i="1" smtClean="0">
                                  <a:latin typeface="Cambria Math" panose="02040503050406030204" pitchFamily="18" charset="0"/>
                                </a:rPr>
                                <m:t>𝐹</m:t>
                              </m:r>
                            </m:e>
                            <m:e>
                              <m:r>
                                <a:rPr lang="en-US" altLang="zh-CN" b="0" i="1" smtClean="0">
                                  <a:latin typeface="Cambria Math" panose="02040503050406030204" pitchFamily="18" charset="0"/>
                                </a:rPr>
                                <m:t>𝐺</m:t>
                              </m:r>
                            </m:e>
                          </m:mr>
                        </m:m>
                      </m:e>
                    </m:d>
                  </m:oMath>
                </a14:m>
                <a:r>
                  <a:rPr lang="zh-CN" altLang="en-US" dirty="0"/>
                  <a:t> 称为曲面的第一基本形</a:t>
                </a:r>
                <a:endParaRPr lang="en-US" altLang="zh-CN" dirty="0"/>
              </a:p>
              <a:p>
                <a:pPr lvl="1"/>
                <a14:m>
                  <m:oMath xmlns:m="http://schemas.openxmlformats.org/officeDocument/2006/math">
                    <m:d>
                      <m:dPr>
                        <m:begChr m:val="|"/>
                        <m:endChr m:val="|"/>
                        <m:ctrlPr>
                          <a:rPr lang="en-US" altLang="zh-CN" b="0" i="1" smtClean="0">
                            <a:latin typeface="Cambria Math" panose="02040503050406030204" pitchFamily="18" charset="0"/>
                          </a:rPr>
                        </m:ctrlPr>
                      </m:dPr>
                      <m:e>
                        <m:m>
                          <m:mPr>
                            <m:mcs>
                              <m:mc>
                                <m:mcPr>
                                  <m:count m:val="2"/>
                                  <m:mcJc m:val="center"/>
                                </m:mcPr>
                              </m:mc>
                            </m:mcs>
                            <m:ctrlPr>
                              <a:rPr lang="en-US" altLang="zh-CN" i="1">
                                <a:latin typeface="Cambria Math" panose="02040503050406030204" pitchFamily="18" charset="0"/>
                              </a:rPr>
                            </m:ctrlPr>
                          </m:mPr>
                          <m:mr>
                            <m:e>
                              <m:r>
                                <m:rPr>
                                  <m:brk m:alnAt="7"/>
                                </m:rPr>
                                <a:rPr lang="en-US" altLang="zh-CN" i="1">
                                  <a:latin typeface="Cambria Math" panose="02040503050406030204" pitchFamily="18" charset="0"/>
                                </a:rPr>
                                <m:t>𝐸</m:t>
                              </m:r>
                            </m:e>
                            <m:e>
                              <m:r>
                                <a:rPr lang="en-US" altLang="zh-CN" i="1">
                                  <a:latin typeface="Cambria Math" panose="02040503050406030204" pitchFamily="18" charset="0"/>
                                </a:rPr>
                                <m:t>𝐹</m:t>
                              </m:r>
                            </m:e>
                          </m:mr>
                          <m:mr>
                            <m:e>
                              <m:r>
                                <a:rPr lang="en-US" altLang="zh-CN" i="1">
                                  <a:latin typeface="Cambria Math" panose="02040503050406030204" pitchFamily="18" charset="0"/>
                                </a:rPr>
                                <m:t>𝐹</m:t>
                              </m:r>
                            </m:e>
                            <m:e>
                              <m:r>
                                <a:rPr lang="en-US" altLang="zh-CN" i="1">
                                  <a:latin typeface="Cambria Math" panose="02040503050406030204" pitchFamily="18" charset="0"/>
                                </a:rPr>
                                <m:t>𝐺</m:t>
                              </m:r>
                            </m:e>
                          </m:mr>
                        </m:m>
                      </m:e>
                    </m:d>
                    <m:r>
                      <a:rPr lang="en-US" altLang="zh-CN" b="0" i="1" smtClean="0">
                        <a:latin typeface="Cambria Math" panose="02040503050406030204" pitchFamily="18" charset="0"/>
                      </a:rPr>
                      <m:t>=</m:t>
                    </m:r>
                    <m:r>
                      <a:rPr lang="en-US" altLang="zh-CN" b="0" i="1" smtClean="0">
                        <a:latin typeface="Cambria Math" panose="02040503050406030204" pitchFamily="18" charset="0"/>
                      </a:rPr>
                      <m:t>𝐸𝐺</m:t>
                    </m:r>
                    <m:r>
                      <a:rPr lang="en-US" altLang="zh-CN" b="0" i="1" smtClean="0">
                        <a:latin typeface="Cambria Math" panose="02040503050406030204" pitchFamily="18" charset="0"/>
                      </a:rPr>
                      <m:t>−</m:t>
                    </m:r>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𝐹</m:t>
                        </m:r>
                      </m:e>
                      <m:sup>
                        <m:r>
                          <a:rPr lang="en-US" altLang="zh-CN" b="0" i="1" smtClean="0">
                            <a:latin typeface="Cambria Math" panose="02040503050406030204" pitchFamily="18" charset="0"/>
                          </a:rPr>
                          <m:t>2</m:t>
                        </m:r>
                      </m:sup>
                    </m:sSup>
                    <m:r>
                      <a:rPr lang="en-US" altLang="zh-CN" b="0" i="1" smtClean="0">
                        <a:latin typeface="Cambria Math" panose="02040503050406030204" pitchFamily="18" charset="0"/>
                      </a:rPr>
                      <m:t>=</m:t>
                    </m:r>
                    <m:sSup>
                      <m:sSupPr>
                        <m:ctrlPr>
                          <a:rPr lang="en-US" altLang="zh-CN" b="0" i="1" smtClean="0">
                            <a:latin typeface="Cambria Math" panose="02040503050406030204" pitchFamily="18" charset="0"/>
                          </a:rPr>
                        </m:ctrlPr>
                      </m:sSupPr>
                      <m:e>
                        <m:d>
                          <m:dPr>
                            <m:begChr m:val="|"/>
                            <m:endChr m:val="|"/>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1" i="1" smtClean="0">
                                    <a:latin typeface="Cambria Math" panose="02040503050406030204" pitchFamily="18" charset="0"/>
                                  </a:rPr>
                                  <m:t>𝒓</m:t>
                                </m:r>
                              </m:e>
                              <m:sub>
                                <m:r>
                                  <a:rPr lang="en-US" altLang="zh-CN" b="0" i="1" smtClean="0">
                                    <a:latin typeface="Cambria Math" panose="02040503050406030204" pitchFamily="18" charset="0"/>
                                  </a:rPr>
                                  <m:t>𝑢</m:t>
                                </m:r>
                              </m:sub>
                            </m:sSub>
                          </m:e>
                        </m:d>
                      </m:e>
                      <m:sup>
                        <m:r>
                          <a:rPr lang="en-US" altLang="zh-CN" b="0" i="1" smtClean="0">
                            <a:latin typeface="Cambria Math" panose="02040503050406030204" pitchFamily="18" charset="0"/>
                          </a:rPr>
                          <m:t>2</m:t>
                        </m:r>
                      </m:sup>
                    </m:sSup>
                    <m:sSup>
                      <m:sSupPr>
                        <m:ctrlPr>
                          <a:rPr lang="en-US" altLang="zh-CN" i="1">
                            <a:latin typeface="Cambria Math" panose="02040503050406030204" pitchFamily="18" charset="0"/>
                          </a:rPr>
                        </m:ctrlPr>
                      </m:sSupPr>
                      <m:e>
                        <m:d>
                          <m:dPr>
                            <m:begChr m:val="|"/>
                            <m:endChr m:val="|"/>
                            <m:ctrlPr>
                              <a:rPr lang="en-US" altLang="zh-CN" i="1">
                                <a:latin typeface="Cambria Math" panose="02040503050406030204" pitchFamily="18" charset="0"/>
                              </a:rPr>
                            </m:ctrlPr>
                          </m:dPr>
                          <m:e>
                            <m:sSub>
                              <m:sSubPr>
                                <m:ctrlPr>
                                  <a:rPr lang="en-US" altLang="zh-CN" i="1">
                                    <a:latin typeface="Cambria Math" panose="02040503050406030204" pitchFamily="18" charset="0"/>
                                  </a:rPr>
                                </m:ctrlPr>
                              </m:sSubPr>
                              <m:e>
                                <m:r>
                                  <a:rPr lang="en-US" altLang="zh-CN" b="1" i="1">
                                    <a:latin typeface="Cambria Math" panose="02040503050406030204" pitchFamily="18" charset="0"/>
                                  </a:rPr>
                                  <m:t>𝒓</m:t>
                                </m:r>
                              </m:e>
                              <m:sub>
                                <m:r>
                                  <a:rPr lang="en-US" altLang="zh-CN" b="0" i="1" smtClean="0">
                                    <a:latin typeface="Cambria Math" panose="02040503050406030204" pitchFamily="18" charset="0"/>
                                  </a:rPr>
                                  <m:t>𝑣</m:t>
                                </m:r>
                              </m:sub>
                            </m:sSub>
                          </m:e>
                        </m:d>
                      </m:e>
                      <m:sup>
                        <m:r>
                          <a:rPr lang="en-US" altLang="zh-CN" i="1">
                            <a:latin typeface="Cambria Math" panose="02040503050406030204" pitchFamily="18" charset="0"/>
                          </a:rPr>
                          <m:t>2</m:t>
                        </m:r>
                      </m:sup>
                    </m:sSup>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1−</m:t>
                        </m:r>
                        <m:func>
                          <m:funcPr>
                            <m:ctrlPr>
                              <a:rPr lang="en-US" altLang="zh-CN" b="0" i="1" smtClean="0">
                                <a:latin typeface="Cambria Math" panose="02040503050406030204" pitchFamily="18" charset="0"/>
                              </a:rPr>
                            </m:ctrlPr>
                          </m:funcPr>
                          <m:fName>
                            <m:sSup>
                              <m:sSupPr>
                                <m:ctrlPr>
                                  <a:rPr lang="en-US" altLang="zh-CN" b="0" i="1" smtClean="0">
                                    <a:latin typeface="Cambria Math" panose="02040503050406030204" pitchFamily="18" charset="0"/>
                                  </a:rPr>
                                </m:ctrlPr>
                              </m:sSupPr>
                              <m:e>
                                <m:r>
                                  <m:rPr>
                                    <m:sty m:val="p"/>
                                  </m:rPr>
                                  <a:rPr lang="en-US" altLang="zh-CN" b="0" i="0" smtClean="0">
                                    <a:latin typeface="Cambria Math" panose="02040503050406030204" pitchFamily="18" charset="0"/>
                                  </a:rPr>
                                  <m:t>cos</m:t>
                                </m:r>
                              </m:e>
                              <m:sup>
                                <m:r>
                                  <a:rPr lang="en-US" altLang="zh-CN" b="0" i="0" smtClean="0">
                                    <a:latin typeface="Cambria Math" panose="02040503050406030204" pitchFamily="18" charset="0"/>
                                  </a:rPr>
                                  <m:t>2</m:t>
                                </m:r>
                              </m:sup>
                            </m:sSup>
                          </m:fName>
                          <m:e>
                            <m:r>
                              <a:rPr lang="en-US" altLang="zh-CN" b="0" i="1" smtClean="0">
                                <a:latin typeface="Cambria Math" panose="02040503050406030204" pitchFamily="18" charset="0"/>
                              </a:rPr>
                              <m:t>∠</m:t>
                            </m:r>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1" i="1" smtClean="0">
                                        <a:latin typeface="Cambria Math" panose="02040503050406030204" pitchFamily="18" charset="0"/>
                                      </a:rPr>
                                      <m:t>𝒓</m:t>
                                    </m:r>
                                  </m:e>
                                  <m:sub>
                                    <m:r>
                                      <a:rPr lang="en-US" altLang="zh-CN" b="0" i="1" smtClean="0">
                                        <a:latin typeface="Cambria Math" panose="02040503050406030204" pitchFamily="18" charset="0"/>
                                      </a:rPr>
                                      <m:t>𝑢</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1" i="1" smtClean="0">
                                        <a:latin typeface="Cambria Math" panose="02040503050406030204" pitchFamily="18" charset="0"/>
                                      </a:rPr>
                                      <m:t>𝒓</m:t>
                                    </m:r>
                                  </m:e>
                                  <m:sub>
                                    <m:r>
                                      <a:rPr lang="en-US" altLang="zh-CN" b="0" i="1" smtClean="0">
                                        <a:latin typeface="Cambria Math" panose="02040503050406030204" pitchFamily="18" charset="0"/>
                                      </a:rPr>
                                      <m:t>𝑣</m:t>
                                    </m:r>
                                  </m:sub>
                                </m:sSub>
                              </m:e>
                            </m:d>
                          </m:e>
                        </m:func>
                      </m:e>
                    </m:d>
                    <m:r>
                      <a:rPr lang="en-US" altLang="zh-CN" b="0" i="1" smtClean="0">
                        <a:latin typeface="Cambria Math" panose="02040503050406030204" pitchFamily="18" charset="0"/>
                      </a:rPr>
                      <m:t>=</m:t>
                    </m:r>
                    <m:sSup>
                      <m:sSupPr>
                        <m:ctrlPr>
                          <a:rPr lang="en-US" altLang="zh-CN" b="0" i="1" smtClean="0">
                            <a:latin typeface="Cambria Math" panose="02040503050406030204" pitchFamily="18" charset="0"/>
                          </a:rPr>
                        </m:ctrlPr>
                      </m:sSupPr>
                      <m:e>
                        <m:d>
                          <m:dPr>
                            <m:begChr m:val="|"/>
                            <m:endChr m:val="|"/>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1" i="1" smtClean="0">
                                    <a:latin typeface="Cambria Math" panose="02040503050406030204" pitchFamily="18" charset="0"/>
                                  </a:rPr>
                                  <m:t>𝒓</m:t>
                                </m:r>
                              </m:e>
                              <m:sub>
                                <m:r>
                                  <a:rPr lang="en-US" altLang="zh-CN" b="0" i="1" smtClean="0">
                                    <a:latin typeface="Cambria Math" panose="02040503050406030204" pitchFamily="18" charset="0"/>
                                  </a:rPr>
                                  <m:t>𝑢</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1" i="1" smtClean="0">
                                    <a:latin typeface="Cambria Math" panose="02040503050406030204" pitchFamily="18" charset="0"/>
                                  </a:rPr>
                                  <m:t>𝒓</m:t>
                                </m:r>
                              </m:e>
                              <m:sub>
                                <m:r>
                                  <a:rPr lang="en-US" altLang="zh-CN" b="0" i="1" smtClean="0">
                                    <a:latin typeface="Cambria Math" panose="02040503050406030204" pitchFamily="18" charset="0"/>
                                  </a:rPr>
                                  <m:t>𝑣</m:t>
                                </m:r>
                              </m:sub>
                            </m:sSub>
                          </m:e>
                        </m:d>
                      </m:e>
                      <m:sup>
                        <m:r>
                          <a:rPr lang="en-US" altLang="zh-CN" b="0" i="1" smtClean="0">
                            <a:latin typeface="Cambria Math" panose="02040503050406030204" pitchFamily="18" charset="0"/>
                          </a:rPr>
                          <m:t>2</m:t>
                        </m:r>
                      </m:sup>
                    </m:sSup>
                    <m:r>
                      <a:rPr lang="en-US" altLang="zh-CN" b="0" i="1" smtClean="0">
                        <a:latin typeface="Cambria Math" panose="02040503050406030204" pitchFamily="18" charset="0"/>
                      </a:rPr>
                      <m:t>&gt;0</m:t>
                    </m:r>
                  </m:oMath>
                </a14:m>
                <a:endParaRPr lang="en-US" altLang="zh-CN" dirty="0"/>
              </a:p>
              <a:p>
                <a:pPr lvl="2"/>
                <a14:m>
                  <m:oMath xmlns:m="http://schemas.openxmlformats.org/officeDocument/2006/math">
                    <m:d>
                      <m:dPr>
                        <m:ctrlPr>
                          <a:rPr lang="en-US" altLang="zh-CN" b="0" i="1" smtClean="0">
                            <a:latin typeface="Cambria Math" panose="02040503050406030204" pitchFamily="18" charset="0"/>
                          </a:rPr>
                        </m:ctrlPr>
                      </m:dPr>
                      <m:e>
                        <m:m>
                          <m:mPr>
                            <m:mcs>
                              <m:mc>
                                <m:mcPr>
                                  <m:count m:val="2"/>
                                  <m:mcJc m:val="center"/>
                                </m:mcPr>
                              </m:mc>
                            </m:mcs>
                            <m:ctrlPr>
                              <a:rPr lang="en-US" altLang="zh-CN" b="0" i="1" smtClean="0">
                                <a:latin typeface="Cambria Math" panose="02040503050406030204" pitchFamily="18" charset="0"/>
                              </a:rPr>
                            </m:ctrlPr>
                          </m:mPr>
                          <m:mr>
                            <m:e>
                              <m:r>
                                <m:rPr>
                                  <m:brk m:alnAt="7"/>
                                </m:rPr>
                                <a:rPr lang="en-US" altLang="zh-CN" b="0" i="1" smtClean="0">
                                  <a:latin typeface="Cambria Math" panose="02040503050406030204" pitchFamily="18" charset="0"/>
                                </a:rPr>
                                <m:t>𝐸</m:t>
                              </m:r>
                            </m:e>
                            <m:e>
                              <m:r>
                                <a:rPr lang="en-US" altLang="zh-CN" b="0" i="1" smtClean="0">
                                  <a:latin typeface="Cambria Math" panose="02040503050406030204" pitchFamily="18" charset="0"/>
                                </a:rPr>
                                <m:t>𝐹</m:t>
                              </m:r>
                            </m:e>
                          </m:mr>
                          <m:mr>
                            <m:e>
                              <m:r>
                                <a:rPr lang="en-US" altLang="zh-CN" b="0" i="1" smtClean="0">
                                  <a:latin typeface="Cambria Math" panose="02040503050406030204" pitchFamily="18" charset="0"/>
                                </a:rPr>
                                <m:t>𝐹</m:t>
                              </m:r>
                            </m:e>
                            <m:e>
                              <m:r>
                                <a:rPr lang="en-US" altLang="zh-CN" b="0" i="1" smtClean="0">
                                  <a:latin typeface="Cambria Math" panose="02040503050406030204" pitchFamily="18" charset="0"/>
                                </a:rPr>
                                <m:t>𝐺</m:t>
                              </m:r>
                            </m:e>
                          </m:mr>
                        </m:m>
                      </m:e>
                    </m:d>
                  </m:oMath>
                </a14:m>
                <a:r>
                  <a:rPr lang="zh-CN" altLang="en-US" dirty="0"/>
                  <a:t> 为正定矩阵（长度的非负性）</a:t>
                </a:r>
                <a:endParaRPr lang="en-US" altLang="zh-CN" dirty="0"/>
              </a:p>
              <a:p>
                <a:pPr lvl="1"/>
                <a:r>
                  <a:rPr lang="zh-CN" altLang="en-US" dirty="0"/>
                  <a:t>参数曲线网 </a:t>
                </a:r>
                <a14:m>
                  <m:oMath xmlns:m="http://schemas.openxmlformats.org/officeDocument/2006/math">
                    <m:d>
                      <m:dPr>
                        <m:begChr m:val="{"/>
                        <m:endChr m:val="}"/>
                        <m:ctrlPr>
                          <a:rPr lang="en-US" altLang="zh-CN" b="0" i="1" smtClean="0">
                            <a:latin typeface="Cambria Math" panose="02040503050406030204" pitchFamily="18" charset="0"/>
                          </a:rPr>
                        </m:ctrlPr>
                      </m:dPr>
                      <m:e>
                        <m:r>
                          <a:rPr lang="en-US" altLang="zh-CN" b="1" i="1" smtClean="0">
                            <a:latin typeface="Cambria Math" panose="02040503050406030204" pitchFamily="18" charset="0"/>
                          </a:rPr>
                          <m:t>𝒓</m:t>
                        </m:r>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𝑢</m:t>
                                </m:r>
                              </m:e>
                              <m:sub>
                                <m:r>
                                  <a:rPr lang="en-US" altLang="zh-CN" b="0" i="1" smtClean="0">
                                    <a:latin typeface="Cambria Math" panose="02040503050406030204" pitchFamily="18" charset="0"/>
                                  </a:rPr>
                                  <m:t>0</m:t>
                                </m:r>
                              </m:sub>
                            </m:sSub>
                            <m:r>
                              <a:rPr lang="en-US" altLang="zh-CN" b="0" i="1" smtClean="0">
                                <a:latin typeface="Cambria Math" panose="02040503050406030204" pitchFamily="18" charset="0"/>
                              </a:rPr>
                              <m:t>,</m:t>
                            </m:r>
                            <m:r>
                              <a:rPr lang="en-US" altLang="zh-CN" b="0" i="1" smtClean="0">
                                <a:latin typeface="Cambria Math" panose="02040503050406030204" pitchFamily="18" charset="0"/>
                              </a:rPr>
                              <m:t>𝑡</m:t>
                            </m:r>
                          </m:e>
                        </m:d>
                      </m:e>
                    </m:d>
                  </m:oMath>
                </a14:m>
                <a:r>
                  <a:rPr lang="zh-CN" altLang="en-US" dirty="0"/>
                  <a:t> 与 </a:t>
                </a:r>
                <a14:m>
                  <m:oMath xmlns:m="http://schemas.openxmlformats.org/officeDocument/2006/math">
                    <m:d>
                      <m:dPr>
                        <m:begChr m:val="{"/>
                        <m:endChr m:val="}"/>
                        <m:ctrlPr>
                          <a:rPr lang="en-US" altLang="zh-CN" b="0" i="1" smtClean="0">
                            <a:latin typeface="Cambria Math" panose="02040503050406030204" pitchFamily="18" charset="0"/>
                          </a:rPr>
                        </m:ctrlPr>
                      </m:dPr>
                      <m:e>
                        <m:r>
                          <a:rPr lang="en-US" altLang="zh-CN" b="1" i="1" smtClean="0">
                            <a:latin typeface="Cambria Math" panose="02040503050406030204" pitchFamily="18" charset="0"/>
                          </a:rPr>
                          <m:t>𝒓</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𝑡</m:t>
                            </m:r>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𝑣</m:t>
                                </m:r>
                              </m:e>
                              <m:sub>
                                <m:r>
                                  <a:rPr lang="en-US" altLang="zh-CN" b="0" i="1" smtClean="0">
                                    <a:latin typeface="Cambria Math" panose="02040503050406030204" pitchFamily="18" charset="0"/>
                                  </a:rPr>
                                  <m:t>0</m:t>
                                </m:r>
                              </m:sub>
                            </m:sSub>
                          </m:e>
                        </m:d>
                      </m:e>
                    </m:d>
                  </m:oMath>
                </a14:m>
                <a:r>
                  <a:rPr lang="zh-CN" altLang="en-US" dirty="0"/>
                  <a:t> 正交的充分必要条件</a:t>
                </a:r>
                <a:endParaRPr lang="en-US" altLang="zh-CN" dirty="0"/>
              </a:p>
              <a:p>
                <a:pPr lvl="2"/>
                <a14:m>
                  <m:oMath xmlns:m="http://schemas.openxmlformats.org/officeDocument/2006/math">
                    <m:sSub>
                      <m:sSubPr>
                        <m:ctrlPr>
                          <a:rPr lang="en-US" altLang="zh-CN" b="0" i="1" smtClean="0">
                            <a:latin typeface="Cambria Math" panose="02040503050406030204" pitchFamily="18" charset="0"/>
                          </a:rPr>
                        </m:ctrlPr>
                      </m:sSubPr>
                      <m:e>
                        <m:r>
                          <a:rPr lang="en-US" altLang="zh-CN" b="1" i="1" smtClean="0">
                            <a:latin typeface="Cambria Math" panose="02040503050406030204" pitchFamily="18" charset="0"/>
                          </a:rPr>
                          <m:t>𝒓</m:t>
                        </m:r>
                      </m:e>
                      <m:sub>
                        <m:r>
                          <a:rPr lang="en-US" altLang="zh-CN" b="0" i="1" smtClean="0">
                            <a:latin typeface="Cambria Math" panose="02040503050406030204" pitchFamily="18" charset="0"/>
                          </a:rPr>
                          <m:t>𝑢</m:t>
                        </m:r>
                      </m:sub>
                    </m:sSub>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𝑢</m:t>
                        </m:r>
                        <m:r>
                          <a:rPr lang="en-US" altLang="zh-CN" b="0" i="1" smtClean="0">
                            <a:latin typeface="Cambria Math" panose="02040503050406030204" pitchFamily="18" charset="0"/>
                          </a:rPr>
                          <m:t>,</m:t>
                        </m:r>
                        <m:r>
                          <a:rPr lang="en-US" altLang="zh-CN" b="0" i="1" smtClean="0">
                            <a:latin typeface="Cambria Math" panose="02040503050406030204" pitchFamily="18" charset="0"/>
                          </a:rPr>
                          <m:t>𝑣</m:t>
                        </m:r>
                      </m:e>
                    </m:d>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1" i="1" smtClean="0">
                            <a:latin typeface="Cambria Math" panose="02040503050406030204" pitchFamily="18" charset="0"/>
                          </a:rPr>
                          <m:t>𝒓</m:t>
                        </m:r>
                      </m:e>
                      <m:sub>
                        <m:r>
                          <a:rPr lang="en-US" altLang="zh-CN" b="0" i="1" smtClean="0">
                            <a:latin typeface="Cambria Math" panose="02040503050406030204" pitchFamily="18" charset="0"/>
                          </a:rPr>
                          <m:t>𝑣</m:t>
                        </m:r>
                      </m:sub>
                    </m:sSub>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𝑢</m:t>
                        </m:r>
                        <m:r>
                          <a:rPr lang="en-US" altLang="zh-CN" b="0" i="1" smtClean="0">
                            <a:latin typeface="Cambria Math" panose="02040503050406030204" pitchFamily="18" charset="0"/>
                          </a:rPr>
                          <m:t>,</m:t>
                        </m:r>
                        <m:r>
                          <a:rPr lang="en-US" altLang="zh-CN" b="0" i="1" smtClean="0">
                            <a:latin typeface="Cambria Math" panose="02040503050406030204" pitchFamily="18" charset="0"/>
                          </a:rPr>
                          <m:t>𝑣</m:t>
                        </m:r>
                      </m:e>
                    </m:d>
                    <m:r>
                      <a:rPr lang="en-US" altLang="zh-CN" b="0" i="1" smtClean="0">
                        <a:latin typeface="Cambria Math" panose="02040503050406030204" pitchFamily="18" charset="0"/>
                      </a:rPr>
                      <m:t>≡0</m:t>
                    </m:r>
                    <m:r>
                      <a:rPr lang="en-US" altLang="zh-CN" b="0" i="1" smtClean="0">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𝐹</m:t>
                    </m:r>
                    <m:d>
                      <m:dPr>
                        <m:ctrlPr>
                          <a:rPr lang="en-US" altLang="zh-CN" b="0" i="1" smtClean="0">
                            <a:latin typeface="Cambria Math" panose="02040503050406030204" pitchFamily="18" charset="0"/>
                            <a:ea typeface="Cambria Math" panose="02040503050406030204" pitchFamily="18" charset="0"/>
                          </a:rPr>
                        </m:ctrlPr>
                      </m:dPr>
                      <m:e>
                        <m:r>
                          <a:rPr lang="en-US" altLang="zh-CN" b="0" i="1" smtClean="0">
                            <a:latin typeface="Cambria Math" panose="02040503050406030204" pitchFamily="18" charset="0"/>
                            <a:ea typeface="Cambria Math" panose="02040503050406030204" pitchFamily="18" charset="0"/>
                          </a:rPr>
                          <m:t>𝑢</m:t>
                        </m:r>
                        <m:r>
                          <a:rPr lang="en-US" altLang="zh-CN" b="0" i="1" smtClean="0">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𝑣</m:t>
                        </m:r>
                      </m:e>
                    </m:d>
                    <m:r>
                      <a:rPr lang="en-US" altLang="zh-CN" b="0" i="1" smtClean="0">
                        <a:latin typeface="Cambria Math" panose="02040503050406030204" pitchFamily="18" charset="0"/>
                        <a:ea typeface="Cambria Math" panose="02040503050406030204" pitchFamily="18" charset="0"/>
                      </a:rPr>
                      <m:t>≡0</m:t>
                    </m:r>
                  </m:oMath>
                </a14:m>
                <a:endParaRPr lang="zh-CN" altLang="en-US" dirty="0"/>
              </a:p>
            </p:txBody>
          </p:sp>
        </mc:Choice>
        <mc:Fallback>
          <p:sp>
            <p:nvSpPr>
              <p:cNvPr id="3" name="内容占位符 2">
                <a:extLst>
                  <a:ext uri="{FF2B5EF4-FFF2-40B4-BE49-F238E27FC236}">
                    <a16:creationId xmlns:a16="http://schemas.microsoft.com/office/drawing/2014/main" id="{122D8F7B-5166-BEBC-F0CE-52C5A687E8A3}"/>
                  </a:ext>
                </a:extLst>
              </p:cNvPr>
              <p:cNvSpPr>
                <a:spLocks noGrp="1" noRot="1" noChangeAspect="1" noMove="1" noResize="1" noEditPoints="1" noAdjustHandles="1" noChangeArrowheads="1" noChangeShapeType="1" noTextEdit="1"/>
              </p:cNvSpPr>
              <p:nvPr>
                <p:ph idx="1"/>
              </p:nvPr>
            </p:nvSpPr>
            <p:spPr>
              <a:blipFill>
                <a:blip r:embed="rId2"/>
                <a:stretch>
                  <a:fillRect l="-812" t="-791"/>
                </a:stretch>
              </a:blipFill>
            </p:spPr>
            <p:txBody>
              <a:bodyPr/>
              <a:lstStyle/>
              <a:p>
                <a:r>
                  <a:rPr lang="zh-CN" altLang="en-US">
                    <a:noFill/>
                  </a:rPr>
                  <a:t> </a:t>
                </a:r>
              </a:p>
            </p:txBody>
          </p:sp>
        </mc:Fallback>
      </mc:AlternateContent>
      <p:sp>
        <p:nvSpPr>
          <p:cNvPr id="4" name="日期占位符 3">
            <a:extLst>
              <a:ext uri="{FF2B5EF4-FFF2-40B4-BE49-F238E27FC236}">
                <a16:creationId xmlns:a16="http://schemas.microsoft.com/office/drawing/2014/main" id="{423C215E-6166-959D-9BD2-464EFB85FB8F}"/>
              </a:ext>
            </a:extLst>
          </p:cNvPr>
          <p:cNvSpPr>
            <a:spLocks noGrp="1"/>
          </p:cNvSpPr>
          <p:nvPr>
            <p:ph type="dt" sz="half" idx="10"/>
          </p:nvPr>
        </p:nvSpPr>
        <p:spPr/>
        <p:txBody>
          <a:bodyPr/>
          <a:lstStyle/>
          <a:p>
            <a:r>
              <a:rPr lang="en-US" altLang="zh-CN"/>
              <a:t>2024/5/27</a:t>
            </a:r>
            <a:endParaRPr lang="zh-CN" altLang="en-US"/>
          </a:p>
        </p:txBody>
      </p:sp>
      <p:sp>
        <p:nvSpPr>
          <p:cNvPr id="5" name="页脚占位符 4">
            <a:extLst>
              <a:ext uri="{FF2B5EF4-FFF2-40B4-BE49-F238E27FC236}">
                <a16:creationId xmlns:a16="http://schemas.microsoft.com/office/drawing/2014/main" id="{C9B9F36E-EF6B-07B8-F68C-4CD802636C5F}"/>
              </a:ext>
            </a:extLst>
          </p:cNvPr>
          <p:cNvSpPr>
            <a:spLocks noGrp="1"/>
          </p:cNvSpPr>
          <p:nvPr>
            <p:ph type="ftr" sz="quarter" idx="11"/>
          </p:nvPr>
        </p:nvSpPr>
        <p:spPr/>
        <p:txBody>
          <a:bodyPr/>
          <a:lstStyle/>
          <a:p>
            <a:r>
              <a:rPr lang="en-US" altLang="zh-CN"/>
              <a:t>Classical Differential Geometry</a:t>
            </a:r>
            <a:endParaRPr lang="zh-CN" altLang="en-US"/>
          </a:p>
        </p:txBody>
      </p:sp>
      <p:sp>
        <p:nvSpPr>
          <p:cNvPr id="6" name="灯片编号占位符 5">
            <a:extLst>
              <a:ext uri="{FF2B5EF4-FFF2-40B4-BE49-F238E27FC236}">
                <a16:creationId xmlns:a16="http://schemas.microsoft.com/office/drawing/2014/main" id="{32E7ED54-1F5B-52AE-FDCF-49994E94468E}"/>
              </a:ext>
            </a:extLst>
          </p:cNvPr>
          <p:cNvSpPr>
            <a:spLocks noGrp="1"/>
          </p:cNvSpPr>
          <p:nvPr>
            <p:ph type="sldNum" sz="quarter" idx="12"/>
          </p:nvPr>
        </p:nvSpPr>
        <p:spPr/>
        <p:txBody>
          <a:bodyPr/>
          <a:lstStyle/>
          <a:p>
            <a:fld id="{8AF8E6C5-7C3F-4762-BEB2-5E1ACF15AC15}" type="slidenum">
              <a:rPr lang="zh-CN" altLang="en-US" smtClean="0"/>
              <a:t>16</a:t>
            </a:fld>
            <a:endParaRPr lang="zh-CN" altLang="en-US"/>
          </a:p>
        </p:txBody>
      </p:sp>
    </p:spTree>
    <p:extLst>
      <p:ext uri="{BB962C8B-B14F-4D97-AF65-F5344CB8AC3E}">
        <p14:creationId xmlns:p14="http://schemas.microsoft.com/office/powerpoint/2010/main" val="1493078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a:extLst>
              <a:ext uri="{FF2B5EF4-FFF2-40B4-BE49-F238E27FC236}">
                <a16:creationId xmlns:a16="http://schemas.microsoft.com/office/drawing/2014/main" id="{9A76EE84-6386-31A6-C9FE-223AF95F190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221" t="6812" r="20321" b="5873"/>
          <a:stretch/>
        </p:blipFill>
        <p:spPr bwMode="auto">
          <a:xfrm>
            <a:off x="6602966" y="3287913"/>
            <a:ext cx="4598433" cy="2526761"/>
          </a:xfrm>
          <a:prstGeom prst="rect">
            <a:avLst/>
          </a:prstGeom>
          <a:noFill/>
          <a:extLst>
            <a:ext uri="{909E8E84-426E-40DD-AFC4-6F175D3DCCD1}">
              <a14:hiddenFill xmlns:a14="http://schemas.microsoft.com/office/drawing/2010/main">
                <a:solidFill>
                  <a:srgbClr val="FFFFFF"/>
                </a:solidFill>
              </a14:hiddenFill>
            </a:ext>
          </a:extLst>
        </p:spPr>
      </p:pic>
      <p:sp>
        <p:nvSpPr>
          <p:cNvPr id="2" name="标题 1">
            <a:extLst>
              <a:ext uri="{FF2B5EF4-FFF2-40B4-BE49-F238E27FC236}">
                <a16:creationId xmlns:a16="http://schemas.microsoft.com/office/drawing/2014/main" id="{F3D70E3E-3882-F065-27DF-4F69ABA08494}"/>
              </a:ext>
            </a:extLst>
          </p:cNvPr>
          <p:cNvSpPr>
            <a:spLocks noGrp="1"/>
          </p:cNvSpPr>
          <p:nvPr>
            <p:ph type="title"/>
          </p:nvPr>
        </p:nvSpPr>
        <p:spPr/>
        <p:txBody>
          <a:bodyPr/>
          <a:lstStyle/>
          <a:p>
            <a:r>
              <a:rPr lang="zh-CN" altLang="en-US" dirty="0"/>
              <a:t>曲面上的弧长和面积</a:t>
            </a: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E89A68EA-3CF7-3047-5B07-B66D1E0B8C57}"/>
                  </a:ext>
                </a:extLst>
              </p:cNvPr>
              <p:cNvSpPr>
                <a:spLocks noGrp="1"/>
              </p:cNvSpPr>
              <p:nvPr>
                <p:ph idx="1"/>
              </p:nvPr>
            </p:nvSpPr>
            <p:spPr/>
            <p:txBody>
              <a:bodyPr/>
              <a:lstStyle/>
              <a:p>
                <a:r>
                  <a:rPr lang="zh-CN" altLang="en-US" dirty="0"/>
                  <a:t>曲面曲线的弧长</a:t>
                </a:r>
                <a:endParaRPr lang="en-US" altLang="zh-CN" dirty="0"/>
              </a:p>
              <a:p>
                <a:pPr lvl="1"/>
                <a:r>
                  <a:rPr lang="zh-CN" altLang="en-US" dirty="0"/>
                  <a:t>曲线：</a:t>
                </a:r>
                <a14:m>
                  <m:oMath xmlns:m="http://schemas.openxmlformats.org/officeDocument/2006/math">
                    <m:r>
                      <a:rPr lang="en-US" altLang="zh-CN" b="0" i="1" smtClean="0">
                        <a:latin typeface="Cambria Math" panose="02040503050406030204" pitchFamily="18" charset="0"/>
                      </a:rPr>
                      <m:t>𝑢</m:t>
                    </m:r>
                    <m:r>
                      <a:rPr lang="en-US" altLang="zh-CN" b="0" i="1" smtClean="0">
                        <a:latin typeface="Cambria Math" panose="02040503050406030204" pitchFamily="18" charset="0"/>
                      </a:rPr>
                      <m:t>=</m:t>
                    </m:r>
                    <m:r>
                      <a:rPr lang="en-US" altLang="zh-CN" b="0" i="1" smtClean="0">
                        <a:latin typeface="Cambria Math" panose="02040503050406030204" pitchFamily="18" charset="0"/>
                      </a:rPr>
                      <m:t>𝑢</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𝑡</m:t>
                        </m:r>
                      </m:e>
                    </m:d>
                    <m:r>
                      <a:rPr lang="en-US" altLang="zh-CN" b="0" i="1" smtClean="0">
                        <a:latin typeface="Cambria Math" panose="02040503050406030204" pitchFamily="18" charset="0"/>
                      </a:rPr>
                      <m:t>,</m:t>
                    </m:r>
                  </m:oMath>
                </a14:m>
                <a:r>
                  <a:rPr lang="zh-CN" altLang="en-US" dirty="0"/>
                  <a:t>   </a:t>
                </a:r>
                <a14:m>
                  <m:oMath xmlns:m="http://schemas.openxmlformats.org/officeDocument/2006/math">
                    <m:r>
                      <a:rPr lang="en-US" altLang="zh-CN" b="0" i="1" dirty="0" smtClean="0">
                        <a:latin typeface="Cambria Math" panose="02040503050406030204" pitchFamily="18" charset="0"/>
                      </a:rPr>
                      <m:t>𝑣</m:t>
                    </m:r>
                    <m:r>
                      <a:rPr lang="en-US" altLang="zh-CN" b="0" i="1" dirty="0" smtClean="0">
                        <a:latin typeface="Cambria Math" panose="02040503050406030204" pitchFamily="18" charset="0"/>
                      </a:rPr>
                      <m:t>=</m:t>
                    </m:r>
                    <m:r>
                      <a:rPr lang="en-US" altLang="zh-CN" b="0" i="1" dirty="0" smtClean="0">
                        <a:latin typeface="Cambria Math" panose="02040503050406030204" pitchFamily="18" charset="0"/>
                      </a:rPr>
                      <m:t>𝑣</m:t>
                    </m:r>
                    <m:d>
                      <m:dPr>
                        <m:ctrlPr>
                          <a:rPr lang="en-US" altLang="zh-CN" b="0" i="1" dirty="0" smtClean="0">
                            <a:latin typeface="Cambria Math" panose="02040503050406030204" pitchFamily="18" charset="0"/>
                          </a:rPr>
                        </m:ctrlPr>
                      </m:dPr>
                      <m:e>
                        <m:r>
                          <a:rPr lang="en-US" altLang="zh-CN" b="0" i="1" dirty="0" smtClean="0">
                            <a:latin typeface="Cambria Math" panose="02040503050406030204" pitchFamily="18" charset="0"/>
                          </a:rPr>
                          <m:t>𝑡</m:t>
                        </m:r>
                      </m:e>
                    </m:d>
                  </m:oMath>
                </a14:m>
                <a:endParaRPr lang="en-US" altLang="zh-CN" dirty="0"/>
              </a:p>
              <a:p>
                <a:pPr lvl="1"/>
                <a14:m>
                  <m:oMath xmlns:m="http://schemas.openxmlformats.org/officeDocument/2006/math">
                    <m:r>
                      <a:rPr lang="en-US" altLang="zh-CN" b="0" i="1" smtClean="0">
                        <a:latin typeface="Cambria Math" panose="02040503050406030204" pitchFamily="18" charset="0"/>
                      </a:rPr>
                      <m:t>𝑠</m:t>
                    </m:r>
                    <m:r>
                      <a:rPr lang="en-US" altLang="zh-CN" b="0" i="1" smtClean="0">
                        <a:latin typeface="Cambria Math" panose="02040503050406030204" pitchFamily="18" charset="0"/>
                      </a:rPr>
                      <m:t>=</m:t>
                    </m:r>
                    <m:nary>
                      <m:naryPr>
                        <m:ctrlPr>
                          <a:rPr lang="en-US" altLang="zh-CN" b="0" i="1" smtClean="0">
                            <a:latin typeface="Cambria Math" panose="02040503050406030204" pitchFamily="18" charset="0"/>
                          </a:rPr>
                        </m:ctrlPr>
                      </m:naryPr>
                      <m:sub>
                        <m:r>
                          <a:rPr lang="en-US" altLang="zh-CN" b="0" i="1" smtClean="0">
                            <a:latin typeface="Cambria Math" panose="02040503050406030204" pitchFamily="18" charset="0"/>
                          </a:rPr>
                          <m:t>𝑎</m:t>
                        </m:r>
                      </m:sub>
                      <m:sup>
                        <m:r>
                          <a:rPr lang="en-US" altLang="zh-CN" b="0" i="1" smtClean="0">
                            <a:latin typeface="Cambria Math" panose="02040503050406030204" pitchFamily="18" charset="0"/>
                          </a:rPr>
                          <m:t>𝑏</m:t>
                        </m:r>
                      </m:sup>
                      <m:e>
                        <m:d>
                          <m:dPr>
                            <m:begChr m:val="|"/>
                            <m:endChr m:val="|"/>
                            <m:ctrlPr>
                              <a:rPr lang="en-US" altLang="zh-CN" b="0" i="1" smtClean="0">
                                <a:latin typeface="Cambria Math" panose="02040503050406030204" pitchFamily="18" charset="0"/>
                              </a:rPr>
                            </m:ctrlPr>
                          </m:dPr>
                          <m:e>
                            <m:r>
                              <m:rPr>
                                <m:sty m:val="p"/>
                              </m:rPr>
                              <a:rPr lang="en-US" altLang="zh-CN" b="0" i="0" smtClean="0">
                                <a:latin typeface="Cambria Math" panose="02040503050406030204" pitchFamily="18" charset="0"/>
                              </a:rPr>
                              <m:t>d</m:t>
                            </m:r>
                            <m:r>
                              <a:rPr lang="en-US" altLang="zh-CN" b="1" i="1" smtClean="0">
                                <a:latin typeface="Cambria Math" panose="02040503050406030204" pitchFamily="18" charset="0"/>
                              </a:rPr>
                              <m:t>𝒓</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𝑢</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𝑡</m:t>
                                    </m:r>
                                  </m:e>
                                </m:d>
                                <m:r>
                                  <a:rPr lang="en-US" altLang="zh-CN" b="0" i="1" smtClean="0">
                                    <a:latin typeface="Cambria Math" panose="02040503050406030204" pitchFamily="18" charset="0"/>
                                  </a:rPr>
                                  <m:t>,</m:t>
                                </m:r>
                                <m:r>
                                  <a:rPr lang="en-US" altLang="zh-CN" b="0" i="1" smtClean="0">
                                    <a:latin typeface="Cambria Math" panose="02040503050406030204" pitchFamily="18" charset="0"/>
                                  </a:rPr>
                                  <m:t>𝑣</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𝑡</m:t>
                                    </m:r>
                                  </m:e>
                                </m:d>
                              </m:e>
                            </m:d>
                          </m:e>
                        </m:d>
                      </m:e>
                    </m:nary>
                    <m:r>
                      <a:rPr lang="en-US" altLang="zh-CN" b="0" i="1" smtClean="0">
                        <a:latin typeface="Cambria Math" panose="02040503050406030204" pitchFamily="18" charset="0"/>
                      </a:rPr>
                      <m:t>=</m:t>
                    </m:r>
                    <m:nary>
                      <m:naryPr>
                        <m:ctrlPr>
                          <a:rPr lang="en-US" altLang="zh-CN" b="0" i="1" smtClean="0">
                            <a:latin typeface="Cambria Math" panose="02040503050406030204" pitchFamily="18" charset="0"/>
                          </a:rPr>
                        </m:ctrlPr>
                      </m:naryPr>
                      <m:sub>
                        <m:r>
                          <a:rPr lang="en-US" altLang="zh-CN" b="0" i="1" smtClean="0">
                            <a:latin typeface="Cambria Math" panose="02040503050406030204" pitchFamily="18" charset="0"/>
                          </a:rPr>
                          <m:t>𝑎</m:t>
                        </m:r>
                      </m:sub>
                      <m:sup>
                        <m:r>
                          <a:rPr lang="en-US" altLang="zh-CN" b="0" i="1" smtClean="0">
                            <a:latin typeface="Cambria Math" panose="02040503050406030204" pitchFamily="18" charset="0"/>
                          </a:rPr>
                          <m:t>𝑏</m:t>
                        </m:r>
                      </m:sup>
                      <m:e>
                        <m:d>
                          <m:dPr>
                            <m:begChr m:val="|"/>
                            <m:endChr m:val="|"/>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1" i="1" smtClean="0">
                                    <a:latin typeface="Cambria Math" panose="02040503050406030204" pitchFamily="18" charset="0"/>
                                  </a:rPr>
                                  <m:t>𝒓</m:t>
                                </m:r>
                              </m:e>
                              <m:sub>
                                <m:r>
                                  <a:rPr lang="en-US" altLang="zh-CN" b="0" i="1" smtClean="0">
                                    <a:latin typeface="Cambria Math" panose="02040503050406030204" pitchFamily="18" charset="0"/>
                                  </a:rPr>
                                  <m:t>𝑢</m:t>
                                </m:r>
                              </m:sub>
                            </m:sSub>
                            <m:r>
                              <a:rPr lang="en-US" altLang="zh-CN" b="0" i="1" smtClean="0">
                                <a:latin typeface="Cambria Math" panose="02040503050406030204" pitchFamily="18" charset="0"/>
                              </a:rPr>
                              <m:t>𝑑𝑢</m:t>
                            </m:r>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1" i="1" smtClean="0">
                                    <a:latin typeface="Cambria Math" panose="02040503050406030204" pitchFamily="18" charset="0"/>
                                  </a:rPr>
                                  <m:t>𝒓</m:t>
                                </m:r>
                              </m:e>
                              <m:sub>
                                <m:r>
                                  <a:rPr lang="en-US" altLang="zh-CN" b="0" i="1" smtClean="0">
                                    <a:latin typeface="Cambria Math" panose="02040503050406030204" pitchFamily="18" charset="0"/>
                                  </a:rPr>
                                  <m:t>𝑣</m:t>
                                </m:r>
                              </m:sub>
                            </m:sSub>
                            <m:r>
                              <a:rPr lang="en-US" altLang="zh-CN" b="0" i="1" smtClean="0">
                                <a:latin typeface="Cambria Math" panose="02040503050406030204" pitchFamily="18" charset="0"/>
                              </a:rPr>
                              <m:t>𝑑𝑣</m:t>
                            </m:r>
                          </m:e>
                        </m:d>
                      </m:e>
                    </m:nary>
                  </m:oMath>
                </a14:m>
                <a:endParaRPr lang="en-US" altLang="zh-CN" dirty="0"/>
              </a:p>
              <a:p>
                <a:pPr lvl="1"/>
                <a14:m>
                  <m:oMath xmlns:m="http://schemas.openxmlformats.org/officeDocument/2006/math">
                    <m:r>
                      <a:rPr lang="en-US" altLang="zh-CN" b="0" i="1" smtClean="0">
                        <a:latin typeface="Cambria Math" panose="02040503050406030204" pitchFamily="18" charset="0"/>
                      </a:rPr>
                      <m:t>𝑠</m:t>
                    </m:r>
                    <m:r>
                      <a:rPr lang="en-US" altLang="zh-CN" b="0" i="1" smtClean="0">
                        <a:latin typeface="Cambria Math" panose="02040503050406030204" pitchFamily="18" charset="0"/>
                      </a:rPr>
                      <m:t>=</m:t>
                    </m:r>
                    <m:nary>
                      <m:naryPr>
                        <m:ctrlPr>
                          <a:rPr lang="en-US" altLang="zh-CN" i="1">
                            <a:latin typeface="Cambria Math" panose="02040503050406030204" pitchFamily="18" charset="0"/>
                          </a:rPr>
                        </m:ctrlPr>
                      </m:naryPr>
                      <m:sub>
                        <m:r>
                          <a:rPr lang="en-US" altLang="zh-CN" i="1">
                            <a:latin typeface="Cambria Math" panose="02040503050406030204" pitchFamily="18" charset="0"/>
                          </a:rPr>
                          <m:t>𝑎</m:t>
                        </m:r>
                      </m:sub>
                      <m:sup>
                        <m:r>
                          <a:rPr lang="en-US" altLang="zh-CN" i="1">
                            <a:latin typeface="Cambria Math" panose="02040503050406030204" pitchFamily="18" charset="0"/>
                          </a:rPr>
                          <m:t>𝑏</m:t>
                        </m:r>
                      </m:sup>
                      <m:e>
                        <m:rad>
                          <m:radPr>
                            <m:degHide m:val="on"/>
                            <m:ctrlPr>
                              <a:rPr lang="en-US" altLang="zh-CN" i="1" smtClean="0">
                                <a:latin typeface="Cambria Math" panose="02040503050406030204" pitchFamily="18" charset="0"/>
                              </a:rPr>
                            </m:ctrlPr>
                          </m:radPr>
                          <m:deg/>
                          <m:e>
                            <m:r>
                              <a:rPr lang="en-US" altLang="zh-CN" b="0" i="1" smtClean="0">
                                <a:latin typeface="Cambria Math" panose="02040503050406030204" pitchFamily="18" charset="0"/>
                              </a:rPr>
                              <m:t>𝐸</m:t>
                            </m:r>
                            <m:sSup>
                              <m:sSupPr>
                                <m:ctrlPr>
                                  <a:rPr lang="en-US" altLang="zh-CN" b="0" i="1" smtClean="0">
                                    <a:latin typeface="Cambria Math" panose="02040503050406030204" pitchFamily="18" charset="0"/>
                                  </a:rPr>
                                </m:ctrlPr>
                              </m:sSupPr>
                              <m:e>
                                <m:d>
                                  <m:dPr>
                                    <m:ctrlPr>
                                      <a:rPr lang="en-US" altLang="zh-CN" b="0" i="1" smtClean="0">
                                        <a:latin typeface="Cambria Math" panose="02040503050406030204" pitchFamily="18" charset="0"/>
                                      </a:rPr>
                                    </m:ctrlPr>
                                  </m:dPr>
                                  <m:e>
                                    <m:f>
                                      <m:fPr>
                                        <m:ctrlPr>
                                          <a:rPr lang="en-US" altLang="zh-CN" b="0" i="1" smtClean="0">
                                            <a:latin typeface="Cambria Math" panose="02040503050406030204" pitchFamily="18" charset="0"/>
                                          </a:rPr>
                                        </m:ctrlPr>
                                      </m:fPr>
                                      <m:num>
                                        <m:r>
                                          <m:rPr>
                                            <m:sty m:val="p"/>
                                          </m:rPr>
                                          <a:rPr lang="en-US" altLang="zh-CN" b="0" i="0" smtClean="0">
                                            <a:latin typeface="Cambria Math" panose="02040503050406030204" pitchFamily="18" charset="0"/>
                                          </a:rPr>
                                          <m:t>d</m:t>
                                        </m:r>
                                        <m:r>
                                          <a:rPr lang="en-US" altLang="zh-CN" b="0" i="1" smtClean="0">
                                            <a:latin typeface="Cambria Math" panose="02040503050406030204" pitchFamily="18" charset="0"/>
                                          </a:rPr>
                                          <m:t>𝑢</m:t>
                                        </m:r>
                                      </m:num>
                                      <m:den>
                                        <m:r>
                                          <m:rPr>
                                            <m:sty m:val="p"/>
                                          </m:rPr>
                                          <a:rPr lang="en-US" altLang="zh-CN" b="0" i="0" smtClean="0">
                                            <a:latin typeface="Cambria Math" panose="02040503050406030204" pitchFamily="18" charset="0"/>
                                          </a:rPr>
                                          <m:t>d</m:t>
                                        </m:r>
                                        <m:r>
                                          <a:rPr lang="en-US" altLang="zh-CN" b="0" i="1" smtClean="0">
                                            <a:latin typeface="Cambria Math" panose="02040503050406030204" pitchFamily="18" charset="0"/>
                                          </a:rPr>
                                          <m:t>𝑡</m:t>
                                        </m:r>
                                      </m:den>
                                    </m:f>
                                  </m:e>
                                </m:d>
                              </m:e>
                              <m:sup>
                                <m:r>
                                  <a:rPr lang="en-US" altLang="zh-CN" b="0" i="1" smtClean="0">
                                    <a:latin typeface="Cambria Math" panose="02040503050406030204" pitchFamily="18" charset="0"/>
                                  </a:rPr>
                                  <m:t>2</m:t>
                                </m:r>
                              </m:sup>
                            </m:sSup>
                            <m:r>
                              <a:rPr lang="en-US" altLang="zh-CN" b="0" i="1" smtClean="0">
                                <a:latin typeface="Cambria Math" panose="02040503050406030204" pitchFamily="18" charset="0"/>
                              </a:rPr>
                              <m:t>+2</m:t>
                            </m:r>
                            <m:r>
                              <a:rPr lang="en-US" altLang="zh-CN" b="0" i="1" smtClean="0">
                                <a:latin typeface="Cambria Math" panose="02040503050406030204" pitchFamily="18" charset="0"/>
                              </a:rPr>
                              <m:t>𝐹</m:t>
                            </m:r>
                            <m:f>
                              <m:fPr>
                                <m:ctrlPr>
                                  <a:rPr lang="en-US" altLang="zh-CN" b="0" i="1" smtClean="0">
                                    <a:latin typeface="Cambria Math" panose="02040503050406030204" pitchFamily="18" charset="0"/>
                                  </a:rPr>
                                </m:ctrlPr>
                              </m:fPr>
                              <m:num>
                                <m:r>
                                  <m:rPr>
                                    <m:sty m:val="p"/>
                                  </m:rPr>
                                  <a:rPr lang="en-US" altLang="zh-CN" b="0" i="0" smtClean="0">
                                    <a:latin typeface="Cambria Math" panose="02040503050406030204" pitchFamily="18" charset="0"/>
                                  </a:rPr>
                                  <m:t>d</m:t>
                                </m:r>
                                <m:r>
                                  <a:rPr lang="en-US" altLang="zh-CN" b="0" i="1" smtClean="0">
                                    <a:latin typeface="Cambria Math" panose="02040503050406030204" pitchFamily="18" charset="0"/>
                                  </a:rPr>
                                  <m:t>𝑢</m:t>
                                </m:r>
                              </m:num>
                              <m:den>
                                <m:r>
                                  <m:rPr>
                                    <m:sty m:val="p"/>
                                  </m:rPr>
                                  <a:rPr lang="en-US" altLang="zh-CN" b="0" i="0" smtClean="0">
                                    <a:latin typeface="Cambria Math" panose="02040503050406030204" pitchFamily="18" charset="0"/>
                                  </a:rPr>
                                  <m:t>d</m:t>
                                </m:r>
                                <m:r>
                                  <a:rPr lang="en-US" altLang="zh-CN" b="0" i="1" smtClean="0">
                                    <a:latin typeface="Cambria Math" panose="02040503050406030204" pitchFamily="18" charset="0"/>
                                  </a:rPr>
                                  <m:t>𝑡</m:t>
                                </m:r>
                              </m:den>
                            </m:f>
                            <m:f>
                              <m:fPr>
                                <m:ctrlPr>
                                  <a:rPr lang="en-US" altLang="zh-CN" b="0" i="1" smtClean="0">
                                    <a:latin typeface="Cambria Math" panose="02040503050406030204" pitchFamily="18" charset="0"/>
                                  </a:rPr>
                                </m:ctrlPr>
                              </m:fPr>
                              <m:num>
                                <m:r>
                                  <m:rPr>
                                    <m:sty m:val="p"/>
                                  </m:rPr>
                                  <a:rPr lang="en-US" altLang="zh-CN" b="0" i="0" smtClean="0">
                                    <a:latin typeface="Cambria Math" panose="02040503050406030204" pitchFamily="18" charset="0"/>
                                  </a:rPr>
                                  <m:t>d</m:t>
                                </m:r>
                                <m:r>
                                  <a:rPr lang="en-US" altLang="zh-CN" b="0" i="1" smtClean="0">
                                    <a:latin typeface="Cambria Math" panose="02040503050406030204" pitchFamily="18" charset="0"/>
                                  </a:rPr>
                                  <m:t>𝑣</m:t>
                                </m:r>
                              </m:num>
                              <m:den>
                                <m:r>
                                  <m:rPr>
                                    <m:sty m:val="p"/>
                                  </m:rPr>
                                  <a:rPr lang="en-US" altLang="zh-CN" b="0" i="0" smtClean="0">
                                    <a:latin typeface="Cambria Math" panose="02040503050406030204" pitchFamily="18" charset="0"/>
                                  </a:rPr>
                                  <m:t>d</m:t>
                                </m:r>
                                <m:r>
                                  <a:rPr lang="en-US" altLang="zh-CN" b="0" i="1" smtClean="0">
                                    <a:latin typeface="Cambria Math" panose="02040503050406030204" pitchFamily="18" charset="0"/>
                                  </a:rPr>
                                  <m:t>𝑡</m:t>
                                </m:r>
                              </m:den>
                            </m:f>
                            <m:r>
                              <a:rPr lang="en-US" altLang="zh-CN" b="0" i="1" smtClean="0">
                                <a:latin typeface="Cambria Math" panose="02040503050406030204" pitchFamily="18" charset="0"/>
                              </a:rPr>
                              <m:t>+</m:t>
                            </m:r>
                            <m:r>
                              <a:rPr lang="en-US" altLang="zh-CN" b="0" i="1" smtClean="0">
                                <a:latin typeface="Cambria Math" panose="02040503050406030204" pitchFamily="18" charset="0"/>
                              </a:rPr>
                              <m:t>𝐺</m:t>
                            </m:r>
                            <m:sSup>
                              <m:sSupPr>
                                <m:ctrlPr>
                                  <a:rPr lang="en-US" altLang="zh-CN" i="1">
                                    <a:latin typeface="Cambria Math" panose="02040503050406030204" pitchFamily="18" charset="0"/>
                                  </a:rPr>
                                </m:ctrlPr>
                              </m:sSupPr>
                              <m:e>
                                <m:d>
                                  <m:dPr>
                                    <m:ctrlPr>
                                      <a:rPr lang="en-US" altLang="zh-CN" i="1">
                                        <a:latin typeface="Cambria Math" panose="02040503050406030204" pitchFamily="18" charset="0"/>
                                      </a:rPr>
                                    </m:ctrlPr>
                                  </m:dPr>
                                  <m:e>
                                    <m:f>
                                      <m:fPr>
                                        <m:ctrlPr>
                                          <a:rPr lang="en-US" altLang="zh-CN" i="1">
                                            <a:latin typeface="Cambria Math" panose="02040503050406030204" pitchFamily="18" charset="0"/>
                                          </a:rPr>
                                        </m:ctrlPr>
                                      </m:fPr>
                                      <m:num>
                                        <m:r>
                                          <m:rPr>
                                            <m:sty m:val="p"/>
                                          </m:rPr>
                                          <a:rPr lang="en-US" altLang="zh-CN">
                                            <a:latin typeface="Cambria Math" panose="02040503050406030204" pitchFamily="18" charset="0"/>
                                          </a:rPr>
                                          <m:t>d</m:t>
                                        </m:r>
                                        <m:r>
                                          <a:rPr lang="en-US" altLang="zh-CN" b="0" i="1" smtClean="0">
                                            <a:latin typeface="Cambria Math" panose="02040503050406030204" pitchFamily="18" charset="0"/>
                                          </a:rPr>
                                          <m:t>𝑣</m:t>
                                        </m:r>
                                      </m:num>
                                      <m:den>
                                        <m:r>
                                          <m:rPr>
                                            <m:sty m:val="p"/>
                                          </m:rPr>
                                          <a:rPr lang="en-US" altLang="zh-CN">
                                            <a:latin typeface="Cambria Math" panose="02040503050406030204" pitchFamily="18" charset="0"/>
                                          </a:rPr>
                                          <m:t>d</m:t>
                                        </m:r>
                                        <m:r>
                                          <a:rPr lang="en-US" altLang="zh-CN" i="1">
                                            <a:latin typeface="Cambria Math" panose="02040503050406030204" pitchFamily="18" charset="0"/>
                                          </a:rPr>
                                          <m:t>𝑡</m:t>
                                        </m:r>
                                      </m:den>
                                    </m:f>
                                  </m:e>
                                </m:d>
                              </m:e>
                              <m:sup>
                                <m:r>
                                  <a:rPr lang="en-US" altLang="zh-CN" i="1">
                                    <a:latin typeface="Cambria Math" panose="02040503050406030204" pitchFamily="18" charset="0"/>
                                  </a:rPr>
                                  <m:t>2</m:t>
                                </m:r>
                              </m:sup>
                            </m:sSup>
                          </m:e>
                        </m:rad>
                      </m:e>
                    </m:nary>
                    <m:r>
                      <m:rPr>
                        <m:sty m:val="p"/>
                      </m:rPr>
                      <a:rPr lang="en-US" altLang="zh-CN" b="0" i="0" smtClean="0">
                        <a:latin typeface="Cambria Math" panose="02040503050406030204" pitchFamily="18" charset="0"/>
                      </a:rPr>
                      <m:t>d</m:t>
                    </m:r>
                    <m:r>
                      <a:rPr lang="en-US" altLang="zh-CN" b="0" i="1" smtClean="0">
                        <a:latin typeface="Cambria Math" panose="02040503050406030204" pitchFamily="18" charset="0"/>
                      </a:rPr>
                      <m:t>𝑡</m:t>
                    </m:r>
                  </m:oMath>
                </a14:m>
                <a:endParaRPr lang="en-US" altLang="zh-CN" dirty="0"/>
              </a:p>
              <a:p>
                <a:endParaRPr lang="en-US" altLang="zh-CN" dirty="0"/>
              </a:p>
              <a:p>
                <a:r>
                  <a:rPr lang="zh-CN" altLang="en-US" dirty="0"/>
                  <a:t>曲面面元的面积</a:t>
                </a:r>
                <a:endParaRPr lang="en-US" altLang="zh-CN" dirty="0"/>
              </a:p>
              <a:p>
                <a:pPr lvl="1"/>
                <a14:m>
                  <m:oMath xmlns:m="http://schemas.openxmlformats.org/officeDocument/2006/math">
                    <m:r>
                      <m:rPr>
                        <m:sty m:val="p"/>
                      </m:rPr>
                      <a:rPr lang="en-US" altLang="zh-CN" b="0" i="0" smtClean="0">
                        <a:latin typeface="Cambria Math" panose="02040503050406030204" pitchFamily="18" charset="0"/>
                      </a:rPr>
                      <m:t>Δ</m:t>
                    </m:r>
                    <m:r>
                      <a:rPr lang="en-US" altLang="zh-CN" b="0" i="1" smtClean="0">
                        <a:latin typeface="Cambria Math" panose="02040503050406030204" pitchFamily="18" charset="0"/>
                      </a:rPr>
                      <m:t>𝐴</m:t>
                    </m:r>
                    <m:r>
                      <a:rPr lang="en-US" altLang="zh-CN" b="0" i="1" smtClean="0">
                        <a:latin typeface="Cambria Math" panose="02040503050406030204" pitchFamily="18" charset="0"/>
                      </a:rPr>
                      <m:t>≈</m:t>
                    </m:r>
                    <m:d>
                      <m:dPr>
                        <m:begChr m:val="|"/>
                        <m:endChr m:val="|"/>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1" i="1" smtClean="0">
                                <a:latin typeface="Cambria Math" panose="02040503050406030204" pitchFamily="18" charset="0"/>
                              </a:rPr>
                              <m:t>𝒓</m:t>
                            </m:r>
                          </m:e>
                          <m:sub>
                            <m:r>
                              <a:rPr lang="en-US" altLang="zh-CN" b="0" i="1" smtClean="0">
                                <a:latin typeface="Cambria Math" panose="02040503050406030204" pitchFamily="18" charset="0"/>
                              </a:rPr>
                              <m:t>𝑢</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1" i="1" smtClean="0">
                                <a:latin typeface="Cambria Math" panose="02040503050406030204" pitchFamily="18" charset="0"/>
                              </a:rPr>
                              <m:t>𝒓</m:t>
                            </m:r>
                          </m:e>
                          <m:sub>
                            <m:r>
                              <a:rPr lang="en-US" altLang="zh-CN" b="0" i="1" smtClean="0">
                                <a:latin typeface="Cambria Math" panose="02040503050406030204" pitchFamily="18" charset="0"/>
                              </a:rPr>
                              <m:t>𝑣</m:t>
                            </m:r>
                          </m:sub>
                        </m:sSub>
                      </m:e>
                    </m:d>
                    <m:r>
                      <m:rPr>
                        <m:sty m:val="p"/>
                      </m:rPr>
                      <a:rPr lang="en-US" altLang="zh-CN" b="0" i="0" smtClean="0">
                        <a:latin typeface="Cambria Math" panose="02040503050406030204" pitchFamily="18" charset="0"/>
                      </a:rPr>
                      <m:t>Δ</m:t>
                    </m:r>
                    <m:r>
                      <a:rPr lang="en-US" altLang="zh-CN" b="0" i="1" smtClean="0">
                        <a:latin typeface="Cambria Math" panose="02040503050406030204" pitchFamily="18" charset="0"/>
                      </a:rPr>
                      <m:t>𝑢</m:t>
                    </m:r>
                    <m:r>
                      <m:rPr>
                        <m:sty m:val="p"/>
                      </m:rPr>
                      <a:rPr lang="en-US" altLang="zh-CN" b="0" i="0" smtClean="0">
                        <a:latin typeface="Cambria Math" panose="02040503050406030204" pitchFamily="18" charset="0"/>
                      </a:rPr>
                      <m:t>Δ</m:t>
                    </m:r>
                    <m:r>
                      <a:rPr lang="en-US" altLang="zh-CN" b="0" i="1" smtClean="0">
                        <a:latin typeface="Cambria Math" panose="02040503050406030204" pitchFamily="18" charset="0"/>
                      </a:rPr>
                      <m:t>𝑣</m:t>
                    </m:r>
                  </m:oMath>
                </a14:m>
                <a:endParaRPr lang="en-US" altLang="zh-CN" dirty="0"/>
              </a:p>
              <a:p>
                <a:pPr lvl="1"/>
                <a14:m>
                  <m:oMath xmlns:m="http://schemas.openxmlformats.org/officeDocument/2006/math">
                    <m:r>
                      <m:rPr>
                        <m:sty m:val="p"/>
                      </m:rPr>
                      <a:rPr lang="en-US" altLang="zh-CN" b="0" i="0" smtClean="0">
                        <a:latin typeface="Cambria Math" panose="02040503050406030204" pitchFamily="18" charset="0"/>
                      </a:rPr>
                      <m:t>d</m:t>
                    </m:r>
                    <m:r>
                      <a:rPr lang="en-US" altLang="zh-CN" b="0" i="1" smtClean="0">
                        <a:latin typeface="Cambria Math" panose="02040503050406030204" pitchFamily="18" charset="0"/>
                      </a:rPr>
                      <m:t>𝐴</m:t>
                    </m:r>
                    <m:r>
                      <a:rPr lang="en-US" altLang="zh-CN" b="0" i="1" smtClean="0">
                        <a:latin typeface="Cambria Math" panose="02040503050406030204" pitchFamily="18" charset="0"/>
                      </a:rPr>
                      <m:t>=</m:t>
                    </m:r>
                    <m:rad>
                      <m:radPr>
                        <m:degHide m:val="on"/>
                        <m:ctrlPr>
                          <a:rPr lang="en-US" altLang="zh-CN" b="0" i="1" smtClean="0">
                            <a:latin typeface="Cambria Math" panose="02040503050406030204" pitchFamily="18" charset="0"/>
                          </a:rPr>
                        </m:ctrlPr>
                      </m:radPr>
                      <m:deg/>
                      <m:e>
                        <m:r>
                          <a:rPr lang="en-US" altLang="zh-CN" b="0" i="1" smtClean="0">
                            <a:latin typeface="Cambria Math" panose="02040503050406030204" pitchFamily="18" charset="0"/>
                          </a:rPr>
                          <m:t>𝐸𝐺</m:t>
                        </m:r>
                        <m:r>
                          <a:rPr lang="en-US" altLang="zh-CN" b="0" i="1" smtClean="0">
                            <a:latin typeface="Cambria Math" panose="02040503050406030204" pitchFamily="18" charset="0"/>
                          </a:rPr>
                          <m:t>−</m:t>
                        </m:r>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𝐹</m:t>
                            </m:r>
                          </m:e>
                          <m:sup>
                            <m:r>
                              <a:rPr lang="en-US" altLang="zh-CN" b="0" i="1" smtClean="0">
                                <a:latin typeface="Cambria Math" panose="02040503050406030204" pitchFamily="18" charset="0"/>
                              </a:rPr>
                              <m:t>2</m:t>
                            </m:r>
                          </m:sup>
                        </m:sSup>
                      </m:e>
                    </m:rad>
                    <m:r>
                      <m:rPr>
                        <m:sty m:val="p"/>
                      </m:rPr>
                      <a:rPr lang="en-US" altLang="zh-CN" b="0" i="0" smtClean="0">
                        <a:latin typeface="Cambria Math" panose="02040503050406030204" pitchFamily="18" charset="0"/>
                      </a:rPr>
                      <m:t>d</m:t>
                    </m:r>
                    <m:r>
                      <a:rPr lang="en-US" altLang="zh-CN" b="0" i="1" smtClean="0">
                        <a:latin typeface="Cambria Math" panose="02040503050406030204" pitchFamily="18" charset="0"/>
                      </a:rPr>
                      <m:t>𝑢</m:t>
                    </m:r>
                    <m:r>
                      <m:rPr>
                        <m:sty m:val="p"/>
                      </m:rPr>
                      <a:rPr lang="en-US" altLang="zh-CN" b="0" i="0" smtClean="0">
                        <a:latin typeface="Cambria Math" panose="02040503050406030204" pitchFamily="18" charset="0"/>
                      </a:rPr>
                      <m:t>d</m:t>
                    </m:r>
                    <m:r>
                      <a:rPr lang="en-US" altLang="zh-CN" b="0" i="1" smtClean="0">
                        <a:latin typeface="Cambria Math" panose="02040503050406030204" pitchFamily="18" charset="0"/>
                      </a:rPr>
                      <m:t>𝑣</m:t>
                    </m:r>
                  </m:oMath>
                </a14:m>
                <a:endParaRPr lang="zh-CN" altLang="en-US" dirty="0"/>
              </a:p>
            </p:txBody>
          </p:sp>
        </mc:Choice>
        <mc:Fallback xmlns="">
          <p:sp>
            <p:nvSpPr>
              <p:cNvPr id="3" name="内容占位符 2">
                <a:extLst>
                  <a:ext uri="{FF2B5EF4-FFF2-40B4-BE49-F238E27FC236}">
                    <a16:creationId xmlns:a16="http://schemas.microsoft.com/office/drawing/2014/main" id="{E89A68EA-3CF7-3047-5B07-B66D1E0B8C57}"/>
                  </a:ext>
                </a:extLst>
              </p:cNvPr>
              <p:cNvSpPr>
                <a:spLocks noGrp="1" noRot="1" noChangeAspect="1" noMove="1" noResize="1" noEditPoints="1" noAdjustHandles="1" noChangeArrowheads="1" noChangeShapeType="1" noTextEdit="1"/>
              </p:cNvSpPr>
              <p:nvPr>
                <p:ph idx="1"/>
              </p:nvPr>
            </p:nvSpPr>
            <p:spPr>
              <a:blipFill>
                <a:blip r:embed="rId3"/>
                <a:stretch>
                  <a:fillRect l="-812" t="-791"/>
                </a:stretch>
              </a:blipFill>
            </p:spPr>
            <p:txBody>
              <a:bodyPr/>
              <a:lstStyle/>
              <a:p>
                <a:r>
                  <a:rPr lang="zh-CN" altLang="en-US">
                    <a:noFill/>
                  </a:rPr>
                  <a:t> </a:t>
                </a:r>
              </a:p>
            </p:txBody>
          </p:sp>
        </mc:Fallback>
      </mc:AlternateContent>
      <p:sp>
        <p:nvSpPr>
          <p:cNvPr id="4" name="日期占位符 3">
            <a:extLst>
              <a:ext uri="{FF2B5EF4-FFF2-40B4-BE49-F238E27FC236}">
                <a16:creationId xmlns:a16="http://schemas.microsoft.com/office/drawing/2014/main" id="{96D7B357-40F5-41F8-F1DB-341B24E9C030}"/>
              </a:ext>
            </a:extLst>
          </p:cNvPr>
          <p:cNvSpPr>
            <a:spLocks noGrp="1"/>
          </p:cNvSpPr>
          <p:nvPr>
            <p:ph type="dt" sz="half" idx="10"/>
          </p:nvPr>
        </p:nvSpPr>
        <p:spPr/>
        <p:txBody>
          <a:bodyPr/>
          <a:lstStyle/>
          <a:p>
            <a:r>
              <a:rPr lang="en-US" altLang="zh-CN"/>
              <a:t>2024/5/27</a:t>
            </a:r>
            <a:endParaRPr lang="zh-CN" altLang="en-US"/>
          </a:p>
        </p:txBody>
      </p:sp>
      <p:sp>
        <p:nvSpPr>
          <p:cNvPr id="5" name="页脚占位符 4">
            <a:extLst>
              <a:ext uri="{FF2B5EF4-FFF2-40B4-BE49-F238E27FC236}">
                <a16:creationId xmlns:a16="http://schemas.microsoft.com/office/drawing/2014/main" id="{147844DC-FBC0-5E8F-3DD0-137D973769F6}"/>
              </a:ext>
            </a:extLst>
          </p:cNvPr>
          <p:cNvSpPr>
            <a:spLocks noGrp="1"/>
          </p:cNvSpPr>
          <p:nvPr>
            <p:ph type="ftr" sz="quarter" idx="11"/>
          </p:nvPr>
        </p:nvSpPr>
        <p:spPr/>
        <p:txBody>
          <a:bodyPr/>
          <a:lstStyle/>
          <a:p>
            <a:r>
              <a:rPr lang="en-US" altLang="zh-CN"/>
              <a:t>Classical Differential Geometry</a:t>
            </a:r>
            <a:endParaRPr lang="zh-CN" altLang="en-US"/>
          </a:p>
        </p:txBody>
      </p:sp>
      <p:sp>
        <p:nvSpPr>
          <p:cNvPr id="6" name="灯片编号占位符 5">
            <a:extLst>
              <a:ext uri="{FF2B5EF4-FFF2-40B4-BE49-F238E27FC236}">
                <a16:creationId xmlns:a16="http://schemas.microsoft.com/office/drawing/2014/main" id="{C1641863-2C78-AB73-7F9C-3AFF10EF70A6}"/>
              </a:ext>
            </a:extLst>
          </p:cNvPr>
          <p:cNvSpPr>
            <a:spLocks noGrp="1"/>
          </p:cNvSpPr>
          <p:nvPr>
            <p:ph type="sldNum" sz="quarter" idx="12"/>
          </p:nvPr>
        </p:nvSpPr>
        <p:spPr/>
        <p:txBody>
          <a:bodyPr/>
          <a:lstStyle/>
          <a:p>
            <a:fld id="{8AF8E6C5-7C3F-4762-BEB2-5E1ACF15AC15}" type="slidenum">
              <a:rPr lang="zh-CN" altLang="en-US" smtClean="0"/>
              <a:t>17</a:t>
            </a:fld>
            <a:endParaRPr lang="zh-CN" altLang="en-US"/>
          </a:p>
        </p:txBody>
      </p:sp>
    </p:spTree>
    <p:extLst>
      <p:ext uri="{BB962C8B-B14F-4D97-AF65-F5344CB8AC3E}">
        <p14:creationId xmlns:p14="http://schemas.microsoft.com/office/powerpoint/2010/main" val="14652087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D1C5898-D374-53A6-6BC6-0BE4218A9E36}"/>
              </a:ext>
            </a:extLst>
          </p:cNvPr>
          <p:cNvSpPr>
            <a:spLocks noGrp="1"/>
          </p:cNvSpPr>
          <p:nvPr>
            <p:ph type="title"/>
          </p:nvPr>
        </p:nvSpPr>
        <p:spPr/>
        <p:txBody>
          <a:bodyPr/>
          <a:lstStyle/>
          <a:p>
            <a:r>
              <a:rPr lang="zh-CN" altLang="en-US" dirty="0"/>
              <a:t>保长与保角</a:t>
            </a: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25C63191-9B37-3800-8DFD-102DC4928E3E}"/>
                  </a:ext>
                </a:extLst>
              </p:cNvPr>
              <p:cNvSpPr>
                <a:spLocks noGrp="1"/>
              </p:cNvSpPr>
              <p:nvPr>
                <p:ph idx="1"/>
              </p:nvPr>
            </p:nvSpPr>
            <p:spPr/>
            <p:txBody>
              <a:bodyPr/>
              <a:lstStyle/>
              <a:p>
                <a:r>
                  <a:rPr lang="zh-CN" altLang="en-US" dirty="0"/>
                  <a:t>正则参数曲面之间的变换</a:t>
                </a:r>
                <a:endParaRPr lang="en-US" altLang="zh-CN" dirty="0"/>
              </a:p>
              <a:p>
                <a:pPr lvl="1"/>
                <a14:m>
                  <m:oMath xmlns:m="http://schemas.openxmlformats.org/officeDocument/2006/math">
                    <m:sSub>
                      <m:sSubPr>
                        <m:ctrlPr>
                          <a:rPr lang="en-US" altLang="zh-CN" i="1" smtClean="0">
                            <a:latin typeface="Cambria Math" panose="02040503050406030204" pitchFamily="18" charset="0"/>
                          </a:rPr>
                        </m:ctrlPr>
                      </m:sSubPr>
                      <m:e>
                        <m:r>
                          <a:rPr lang="en-US" altLang="zh-CN" i="1">
                            <a:latin typeface="Cambria Math" panose="02040503050406030204" pitchFamily="18" charset="0"/>
                          </a:rPr>
                          <m:t>𝑆</m:t>
                        </m:r>
                      </m:e>
                      <m:sub>
                        <m:r>
                          <a:rPr lang="en-US" altLang="zh-CN" i="1">
                            <a:latin typeface="Cambria Math" panose="02040503050406030204" pitchFamily="18" charset="0"/>
                          </a:rPr>
                          <m:t>1</m:t>
                        </m:r>
                      </m:sub>
                    </m:sSub>
                  </m:oMath>
                </a14:m>
                <a:r>
                  <a:rPr lang="en-US" altLang="zh-CN" b="0" dirty="0"/>
                  <a:t>:    </a:t>
                </a:r>
                <a14:m>
                  <m:oMath xmlns:m="http://schemas.openxmlformats.org/officeDocument/2006/math">
                    <m:r>
                      <a:rPr lang="en-US" altLang="zh-CN" b="1" i="1" smtClean="0">
                        <a:latin typeface="Cambria Math" panose="02040503050406030204" pitchFamily="18" charset="0"/>
                      </a:rPr>
                      <m:t>𝒓</m:t>
                    </m:r>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1" i="1" smtClean="0">
                            <a:latin typeface="Cambria Math" panose="02040503050406030204" pitchFamily="18" charset="0"/>
                          </a:rPr>
                          <m:t>𝒓</m:t>
                        </m:r>
                      </m:e>
                      <m:sub>
                        <m:r>
                          <a:rPr lang="en-US" altLang="zh-CN" b="0" i="1" smtClean="0">
                            <a:latin typeface="Cambria Math" panose="02040503050406030204" pitchFamily="18" charset="0"/>
                          </a:rPr>
                          <m:t>1</m:t>
                        </m:r>
                      </m:sub>
                    </m:sSub>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𝑢</m:t>
                            </m:r>
                          </m:e>
                          <m:sub>
                            <m:r>
                              <a:rPr lang="en-US" altLang="zh-CN" b="0" i="1" smtClean="0">
                                <a:latin typeface="Cambria Math" panose="02040503050406030204" pitchFamily="18" charset="0"/>
                              </a:rPr>
                              <m:t>1</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𝑣</m:t>
                            </m:r>
                          </m:e>
                          <m:sub>
                            <m:r>
                              <a:rPr lang="en-US" altLang="zh-CN" b="0" i="1" smtClean="0">
                                <a:latin typeface="Cambria Math" panose="02040503050406030204" pitchFamily="18" charset="0"/>
                              </a:rPr>
                              <m:t>1</m:t>
                            </m:r>
                          </m:sub>
                        </m:sSub>
                      </m:e>
                    </m:d>
                    <m:r>
                      <a:rPr lang="en-US" altLang="zh-CN" b="0" i="1" smtClean="0">
                        <a:latin typeface="Cambria Math" panose="02040503050406030204" pitchFamily="18" charset="0"/>
                      </a:rPr>
                      <m:t>∈</m:t>
                    </m:r>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ℝ</m:t>
                        </m:r>
                      </m:e>
                      <m:sup>
                        <m:r>
                          <a:rPr lang="en-US" altLang="zh-CN" b="0" i="1" smtClean="0">
                            <a:latin typeface="Cambria Math" panose="02040503050406030204" pitchFamily="18" charset="0"/>
                          </a:rPr>
                          <m:t>3</m:t>
                        </m:r>
                      </m:sup>
                    </m:sSup>
                  </m:oMath>
                </a14:m>
                <a:r>
                  <a:rPr lang="en-US" altLang="zh-CN" dirty="0"/>
                  <a:t>,   </a:t>
                </a:r>
                <a14:m>
                  <m:oMath xmlns:m="http://schemas.openxmlformats.org/officeDocument/2006/math">
                    <m:d>
                      <m:dPr>
                        <m:ctrlPr>
                          <a:rPr lang="en-US" altLang="zh-CN" b="0" i="1" dirty="0" smtClean="0">
                            <a:latin typeface="Cambria Math" panose="02040503050406030204" pitchFamily="18" charset="0"/>
                          </a:rPr>
                        </m:ctrlPr>
                      </m:dPr>
                      <m:e>
                        <m:sSub>
                          <m:sSubPr>
                            <m:ctrlPr>
                              <a:rPr lang="en-US" altLang="zh-CN" b="0" i="1" dirty="0" smtClean="0">
                                <a:latin typeface="Cambria Math" panose="02040503050406030204" pitchFamily="18" charset="0"/>
                              </a:rPr>
                            </m:ctrlPr>
                          </m:sSubPr>
                          <m:e>
                            <m:r>
                              <a:rPr lang="en-US" altLang="zh-CN" b="0" i="1" dirty="0" smtClean="0">
                                <a:latin typeface="Cambria Math" panose="02040503050406030204" pitchFamily="18" charset="0"/>
                              </a:rPr>
                              <m:t>𝑢</m:t>
                            </m:r>
                          </m:e>
                          <m:sub>
                            <m:r>
                              <a:rPr lang="en-US" altLang="zh-CN" b="0" i="1" dirty="0" smtClean="0">
                                <a:latin typeface="Cambria Math" panose="02040503050406030204" pitchFamily="18" charset="0"/>
                              </a:rPr>
                              <m:t>1</m:t>
                            </m:r>
                          </m:sub>
                        </m:sSub>
                        <m:r>
                          <a:rPr lang="en-US" altLang="zh-CN" b="0" i="1" dirty="0" smtClean="0">
                            <a:latin typeface="Cambria Math" panose="02040503050406030204" pitchFamily="18" charset="0"/>
                          </a:rPr>
                          <m:t>,</m:t>
                        </m:r>
                        <m:sSub>
                          <m:sSubPr>
                            <m:ctrlPr>
                              <a:rPr lang="en-US" altLang="zh-CN" b="0" i="1" dirty="0" smtClean="0">
                                <a:latin typeface="Cambria Math" panose="02040503050406030204" pitchFamily="18" charset="0"/>
                              </a:rPr>
                            </m:ctrlPr>
                          </m:sSubPr>
                          <m:e>
                            <m:r>
                              <a:rPr lang="en-US" altLang="zh-CN" b="0" i="1" dirty="0" smtClean="0">
                                <a:latin typeface="Cambria Math" panose="02040503050406030204" pitchFamily="18" charset="0"/>
                              </a:rPr>
                              <m:t>𝑣</m:t>
                            </m:r>
                          </m:e>
                          <m:sub>
                            <m:r>
                              <a:rPr lang="en-US" altLang="zh-CN" b="0" i="1" dirty="0" smtClean="0">
                                <a:latin typeface="Cambria Math" panose="02040503050406030204" pitchFamily="18" charset="0"/>
                              </a:rPr>
                              <m:t>1</m:t>
                            </m:r>
                          </m:sub>
                        </m:sSub>
                      </m:e>
                    </m:d>
                    <m:r>
                      <a:rPr lang="en-US" altLang="zh-CN" b="0" i="1" dirty="0" smtClean="0">
                        <a:latin typeface="Cambria Math" panose="02040503050406030204" pitchFamily="18" charset="0"/>
                      </a:rPr>
                      <m:t>∈</m:t>
                    </m:r>
                    <m:sSub>
                      <m:sSubPr>
                        <m:ctrlPr>
                          <a:rPr lang="en-US" altLang="zh-CN" b="0" i="1" dirty="0" smtClean="0">
                            <a:latin typeface="Cambria Math" panose="02040503050406030204" pitchFamily="18" charset="0"/>
                          </a:rPr>
                        </m:ctrlPr>
                      </m:sSubPr>
                      <m:e>
                        <m:r>
                          <a:rPr lang="en-US" altLang="zh-CN" b="0" i="1" dirty="0" smtClean="0">
                            <a:latin typeface="Cambria Math" panose="02040503050406030204" pitchFamily="18" charset="0"/>
                          </a:rPr>
                          <m:t>𝐷</m:t>
                        </m:r>
                      </m:e>
                      <m:sub>
                        <m:r>
                          <a:rPr lang="en-US" altLang="zh-CN" b="0" i="1" dirty="0" smtClean="0">
                            <a:latin typeface="Cambria Math" panose="02040503050406030204" pitchFamily="18" charset="0"/>
                          </a:rPr>
                          <m:t>1</m:t>
                        </m:r>
                      </m:sub>
                    </m:sSub>
                    <m:r>
                      <a:rPr lang="en-US" altLang="zh-CN" b="0" i="1" dirty="0" smtClean="0">
                        <a:latin typeface="Cambria Math" panose="02040503050406030204" pitchFamily="18" charset="0"/>
                      </a:rPr>
                      <m:t>⊂</m:t>
                    </m:r>
                    <m:sSup>
                      <m:sSupPr>
                        <m:ctrlPr>
                          <a:rPr lang="en-US" altLang="zh-CN" b="0" i="1" dirty="0" smtClean="0">
                            <a:latin typeface="Cambria Math" panose="02040503050406030204" pitchFamily="18" charset="0"/>
                          </a:rPr>
                        </m:ctrlPr>
                      </m:sSupPr>
                      <m:e>
                        <m:r>
                          <a:rPr lang="en-US" altLang="zh-CN" b="0" i="1" dirty="0" smtClean="0">
                            <a:latin typeface="Cambria Math" panose="02040503050406030204" pitchFamily="18" charset="0"/>
                          </a:rPr>
                          <m:t>ℝ</m:t>
                        </m:r>
                      </m:e>
                      <m:sup>
                        <m:r>
                          <a:rPr lang="en-US" altLang="zh-CN" b="0" i="1" dirty="0" smtClean="0">
                            <a:latin typeface="Cambria Math" panose="02040503050406030204" pitchFamily="18" charset="0"/>
                          </a:rPr>
                          <m:t>2</m:t>
                        </m:r>
                      </m:sup>
                    </m:sSup>
                  </m:oMath>
                </a14:m>
                <a:endParaRPr lang="en-US" altLang="zh-CN" dirty="0"/>
              </a:p>
              <a:p>
                <a:pPr lvl="1"/>
                <a14:m>
                  <m:oMath xmlns:m="http://schemas.openxmlformats.org/officeDocument/2006/math">
                    <m:sSub>
                      <m:sSubPr>
                        <m:ctrlPr>
                          <a:rPr lang="en-US" altLang="zh-CN" i="1" smtClean="0">
                            <a:latin typeface="Cambria Math" panose="02040503050406030204" pitchFamily="18" charset="0"/>
                          </a:rPr>
                        </m:ctrlPr>
                      </m:sSubPr>
                      <m:e>
                        <m:r>
                          <a:rPr lang="en-US" altLang="zh-CN" i="1">
                            <a:latin typeface="Cambria Math" panose="02040503050406030204" pitchFamily="18" charset="0"/>
                          </a:rPr>
                          <m:t>𝑆</m:t>
                        </m:r>
                      </m:e>
                      <m:sub>
                        <m:r>
                          <a:rPr lang="en-US" altLang="zh-CN" b="0" i="1" smtClean="0">
                            <a:latin typeface="Cambria Math" panose="02040503050406030204" pitchFamily="18" charset="0"/>
                          </a:rPr>
                          <m:t>2</m:t>
                        </m:r>
                      </m:sub>
                    </m:sSub>
                  </m:oMath>
                </a14:m>
                <a:r>
                  <a:rPr lang="en-US" altLang="zh-CN" b="0" dirty="0"/>
                  <a:t>:    </a:t>
                </a:r>
                <a14:m>
                  <m:oMath xmlns:m="http://schemas.openxmlformats.org/officeDocument/2006/math">
                    <m:r>
                      <a:rPr lang="en-US" altLang="zh-CN" b="1" i="1" smtClean="0">
                        <a:latin typeface="Cambria Math" panose="02040503050406030204" pitchFamily="18" charset="0"/>
                      </a:rPr>
                      <m:t>𝒓</m:t>
                    </m:r>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1" i="1" smtClean="0">
                            <a:latin typeface="Cambria Math" panose="02040503050406030204" pitchFamily="18" charset="0"/>
                          </a:rPr>
                          <m:t>𝒓</m:t>
                        </m:r>
                      </m:e>
                      <m:sub>
                        <m:r>
                          <a:rPr lang="en-US" altLang="zh-CN" b="0" i="1" smtClean="0">
                            <a:latin typeface="Cambria Math" panose="02040503050406030204" pitchFamily="18" charset="0"/>
                          </a:rPr>
                          <m:t>2</m:t>
                        </m:r>
                      </m:sub>
                    </m:sSub>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𝑢</m:t>
                            </m:r>
                          </m:e>
                          <m:sub>
                            <m:r>
                              <a:rPr lang="en-US" altLang="zh-CN" b="0" i="1" smtClean="0">
                                <a:latin typeface="Cambria Math" panose="02040503050406030204" pitchFamily="18" charset="0"/>
                              </a:rPr>
                              <m:t>2</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𝑣</m:t>
                            </m:r>
                          </m:e>
                          <m:sub>
                            <m:r>
                              <a:rPr lang="en-US" altLang="zh-CN" b="0" i="1" smtClean="0">
                                <a:latin typeface="Cambria Math" panose="02040503050406030204" pitchFamily="18" charset="0"/>
                              </a:rPr>
                              <m:t>2</m:t>
                            </m:r>
                          </m:sub>
                        </m:sSub>
                      </m:e>
                    </m:d>
                    <m:r>
                      <a:rPr lang="en-US" altLang="zh-CN" b="0" i="1" smtClean="0">
                        <a:latin typeface="Cambria Math" panose="02040503050406030204" pitchFamily="18" charset="0"/>
                      </a:rPr>
                      <m:t>∈</m:t>
                    </m:r>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ℝ</m:t>
                        </m:r>
                      </m:e>
                      <m:sup>
                        <m:r>
                          <a:rPr lang="en-US" altLang="zh-CN" b="0" i="1" smtClean="0">
                            <a:latin typeface="Cambria Math" panose="02040503050406030204" pitchFamily="18" charset="0"/>
                          </a:rPr>
                          <m:t>3</m:t>
                        </m:r>
                      </m:sup>
                    </m:sSup>
                  </m:oMath>
                </a14:m>
                <a:r>
                  <a:rPr lang="en-US" altLang="zh-CN" dirty="0"/>
                  <a:t>,   </a:t>
                </a:r>
                <a14:m>
                  <m:oMath xmlns:m="http://schemas.openxmlformats.org/officeDocument/2006/math">
                    <m:d>
                      <m:dPr>
                        <m:ctrlPr>
                          <a:rPr lang="en-US" altLang="zh-CN" b="0" i="1" dirty="0" smtClean="0">
                            <a:latin typeface="Cambria Math" panose="02040503050406030204" pitchFamily="18" charset="0"/>
                          </a:rPr>
                        </m:ctrlPr>
                      </m:dPr>
                      <m:e>
                        <m:sSub>
                          <m:sSubPr>
                            <m:ctrlPr>
                              <a:rPr lang="en-US" altLang="zh-CN" b="0" i="1" dirty="0" smtClean="0">
                                <a:latin typeface="Cambria Math" panose="02040503050406030204" pitchFamily="18" charset="0"/>
                              </a:rPr>
                            </m:ctrlPr>
                          </m:sSubPr>
                          <m:e>
                            <m:r>
                              <a:rPr lang="en-US" altLang="zh-CN" b="0" i="1" dirty="0" smtClean="0">
                                <a:latin typeface="Cambria Math" panose="02040503050406030204" pitchFamily="18" charset="0"/>
                              </a:rPr>
                              <m:t>𝑢</m:t>
                            </m:r>
                          </m:e>
                          <m:sub>
                            <m:r>
                              <a:rPr lang="en-US" altLang="zh-CN" b="0" i="1" dirty="0" smtClean="0">
                                <a:latin typeface="Cambria Math" panose="02040503050406030204" pitchFamily="18" charset="0"/>
                              </a:rPr>
                              <m:t>2</m:t>
                            </m:r>
                          </m:sub>
                        </m:sSub>
                        <m:r>
                          <a:rPr lang="en-US" altLang="zh-CN" b="0" i="1" dirty="0" smtClean="0">
                            <a:latin typeface="Cambria Math" panose="02040503050406030204" pitchFamily="18" charset="0"/>
                          </a:rPr>
                          <m:t>,</m:t>
                        </m:r>
                        <m:sSub>
                          <m:sSubPr>
                            <m:ctrlPr>
                              <a:rPr lang="en-US" altLang="zh-CN" b="0" i="1" dirty="0" smtClean="0">
                                <a:latin typeface="Cambria Math" panose="02040503050406030204" pitchFamily="18" charset="0"/>
                              </a:rPr>
                            </m:ctrlPr>
                          </m:sSubPr>
                          <m:e>
                            <m:r>
                              <a:rPr lang="en-US" altLang="zh-CN" b="0" i="1" dirty="0" smtClean="0">
                                <a:latin typeface="Cambria Math" panose="02040503050406030204" pitchFamily="18" charset="0"/>
                              </a:rPr>
                              <m:t>𝑣</m:t>
                            </m:r>
                          </m:e>
                          <m:sub>
                            <m:r>
                              <a:rPr lang="en-US" altLang="zh-CN" b="0" i="1" dirty="0" smtClean="0">
                                <a:latin typeface="Cambria Math" panose="02040503050406030204" pitchFamily="18" charset="0"/>
                              </a:rPr>
                              <m:t>2</m:t>
                            </m:r>
                          </m:sub>
                        </m:sSub>
                      </m:e>
                    </m:d>
                    <m:r>
                      <a:rPr lang="en-US" altLang="zh-CN" b="0" i="1" dirty="0" smtClean="0">
                        <a:latin typeface="Cambria Math" panose="02040503050406030204" pitchFamily="18" charset="0"/>
                      </a:rPr>
                      <m:t>∈</m:t>
                    </m:r>
                    <m:sSub>
                      <m:sSubPr>
                        <m:ctrlPr>
                          <a:rPr lang="en-US" altLang="zh-CN" b="0" i="1" dirty="0" smtClean="0">
                            <a:latin typeface="Cambria Math" panose="02040503050406030204" pitchFamily="18" charset="0"/>
                          </a:rPr>
                        </m:ctrlPr>
                      </m:sSubPr>
                      <m:e>
                        <m:r>
                          <a:rPr lang="en-US" altLang="zh-CN" b="0" i="1" dirty="0" smtClean="0">
                            <a:latin typeface="Cambria Math" panose="02040503050406030204" pitchFamily="18" charset="0"/>
                          </a:rPr>
                          <m:t>𝐷</m:t>
                        </m:r>
                      </m:e>
                      <m:sub>
                        <m:r>
                          <a:rPr lang="en-US" altLang="zh-CN" b="0" i="1" dirty="0" smtClean="0">
                            <a:latin typeface="Cambria Math" panose="02040503050406030204" pitchFamily="18" charset="0"/>
                          </a:rPr>
                          <m:t>1</m:t>
                        </m:r>
                      </m:sub>
                    </m:sSub>
                    <m:r>
                      <a:rPr lang="en-US" altLang="zh-CN" b="0" i="1" dirty="0" smtClean="0">
                        <a:latin typeface="Cambria Math" panose="02040503050406030204" pitchFamily="18" charset="0"/>
                      </a:rPr>
                      <m:t>⊂</m:t>
                    </m:r>
                    <m:sSup>
                      <m:sSupPr>
                        <m:ctrlPr>
                          <a:rPr lang="en-US" altLang="zh-CN" b="0" i="1" dirty="0" smtClean="0">
                            <a:latin typeface="Cambria Math" panose="02040503050406030204" pitchFamily="18" charset="0"/>
                          </a:rPr>
                        </m:ctrlPr>
                      </m:sSupPr>
                      <m:e>
                        <m:r>
                          <a:rPr lang="en-US" altLang="zh-CN" b="0" i="1" dirty="0" smtClean="0">
                            <a:latin typeface="Cambria Math" panose="02040503050406030204" pitchFamily="18" charset="0"/>
                          </a:rPr>
                          <m:t>ℝ</m:t>
                        </m:r>
                      </m:e>
                      <m:sup>
                        <m:r>
                          <a:rPr lang="en-US" altLang="zh-CN" b="0" i="1" dirty="0" smtClean="0">
                            <a:latin typeface="Cambria Math" panose="02040503050406030204" pitchFamily="18" charset="0"/>
                          </a:rPr>
                          <m:t>2</m:t>
                        </m:r>
                      </m:sup>
                    </m:sSup>
                  </m:oMath>
                </a14:m>
                <a:endParaRPr lang="en-US" altLang="zh-CN" dirty="0"/>
              </a:p>
              <a:p>
                <a:pPr lvl="1"/>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𝑢</m:t>
                        </m:r>
                      </m:e>
                      <m:sub>
                        <m:r>
                          <a:rPr lang="en-US" altLang="zh-CN" b="0" i="1" smtClean="0">
                            <a:latin typeface="Cambria Math" panose="02040503050406030204" pitchFamily="18" charset="0"/>
                          </a:rPr>
                          <m:t>2</m:t>
                        </m:r>
                      </m:sub>
                    </m:sSub>
                    <m:r>
                      <a:rPr lang="en-US" altLang="zh-CN" b="0" i="1" smtClean="0">
                        <a:latin typeface="Cambria Math" panose="02040503050406030204" pitchFamily="18" charset="0"/>
                      </a:rPr>
                      <m:t>=</m:t>
                    </m:r>
                    <m:r>
                      <a:rPr lang="en-US" altLang="zh-CN" b="0" i="1" smtClean="0">
                        <a:latin typeface="Cambria Math" panose="02040503050406030204" pitchFamily="18" charset="0"/>
                      </a:rPr>
                      <m:t>𝑓</m:t>
                    </m:r>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𝑢</m:t>
                        </m:r>
                      </m:e>
                      <m:sub>
                        <m:r>
                          <a:rPr lang="en-US" altLang="zh-CN" b="0" i="1" smtClean="0">
                            <a:latin typeface="Cambria Math" panose="02040503050406030204" pitchFamily="18" charset="0"/>
                          </a:rPr>
                          <m:t>1</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𝑣</m:t>
                        </m:r>
                      </m:e>
                      <m:sub>
                        <m:r>
                          <a:rPr lang="en-US" altLang="zh-CN" b="0" i="1" smtClean="0">
                            <a:latin typeface="Cambria Math" panose="02040503050406030204" pitchFamily="18" charset="0"/>
                          </a:rPr>
                          <m:t>1</m:t>
                        </m:r>
                      </m:sub>
                    </m:sSub>
                    <m:r>
                      <a:rPr lang="en-US" altLang="zh-CN" b="0" i="1" smtClean="0">
                        <a:latin typeface="Cambria Math" panose="02040503050406030204" pitchFamily="18" charset="0"/>
                      </a:rPr>
                      <m:t>)</m:t>
                    </m:r>
                  </m:oMath>
                </a14:m>
                <a:r>
                  <a:rPr lang="en-US" altLang="zh-CN" dirty="0"/>
                  <a:t>,    </a:t>
                </a:r>
                <a14:m>
                  <m:oMath xmlns:m="http://schemas.openxmlformats.org/officeDocument/2006/math">
                    <m:sSub>
                      <m:sSubPr>
                        <m:ctrlPr>
                          <a:rPr lang="en-US" altLang="zh-CN" b="0" i="1" dirty="0" smtClean="0">
                            <a:latin typeface="Cambria Math" panose="02040503050406030204" pitchFamily="18" charset="0"/>
                          </a:rPr>
                        </m:ctrlPr>
                      </m:sSubPr>
                      <m:e>
                        <m:r>
                          <a:rPr lang="en-US" altLang="zh-CN" b="0" i="1" dirty="0" smtClean="0">
                            <a:latin typeface="Cambria Math" panose="02040503050406030204" pitchFamily="18" charset="0"/>
                          </a:rPr>
                          <m:t>𝑣</m:t>
                        </m:r>
                      </m:e>
                      <m:sub>
                        <m:r>
                          <a:rPr lang="en-US" altLang="zh-CN" b="0" i="1" dirty="0" smtClean="0">
                            <a:latin typeface="Cambria Math" panose="02040503050406030204" pitchFamily="18" charset="0"/>
                          </a:rPr>
                          <m:t>2</m:t>
                        </m:r>
                      </m:sub>
                    </m:sSub>
                    <m:r>
                      <a:rPr lang="en-US" altLang="zh-CN" b="0" i="1" dirty="0" smtClean="0">
                        <a:latin typeface="Cambria Math" panose="02040503050406030204" pitchFamily="18" charset="0"/>
                      </a:rPr>
                      <m:t>=</m:t>
                    </m:r>
                    <m:r>
                      <a:rPr lang="en-US" altLang="zh-CN" b="0" i="1" dirty="0" smtClean="0">
                        <a:latin typeface="Cambria Math" panose="02040503050406030204" pitchFamily="18" charset="0"/>
                      </a:rPr>
                      <m:t>𝑔</m:t>
                    </m:r>
                    <m:d>
                      <m:dPr>
                        <m:ctrlPr>
                          <a:rPr lang="en-US" altLang="zh-CN" b="0" i="1" dirty="0" smtClean="0">
                            <a:latin typeface="Cambria Math" panose="02040503050406030204" pitchFamily="18" charset="0"/>
                          </a:rPr>
                        </m:ctrlPr>
                      </m:dPr>
                      <m:e>
                        <m:sSub>
                          <m:sSubPr>
                            <m:ctrlPr>
                              <a:rPr lang="en-US" altLang="zh-CN" b="0" i="1" dirty="0" smtClean="0">
                                <a:latin typeface="Cambria Math" panose="02040503050406030204" pitchFamily="18" charset="0"/>
                              </a:rPr>
                            </m:ctrlPr>
                          </m:sSubPr>
                          <m:e>
                            <m:r>
                              <a:rPr lang="en-US" altLang="zh-CN" b="0" i="1" dirty="0" smtClean="0">
                                <a:latin typeface="Cambria Math" panose="02040503050406030204" pitchFamily="18" charset="0"/>
                              </a:rPr>
                              <m:t>𝑢</m:t>
                            </m:r>
                          </m:e>
                          <m:sub>
                            <m:r>
                              <a:rPr lang="en-US" altLang="zh-CN" b="0" i="1" dirty="0" smtClean="0">
                                <a:latin typeface="Cambria Math" panose="02040503050406030204" pitchFamily="18" charset="0"/>
                              </a:rPr>
                              <m:t>1</m:t>
                            </m:r>
                          </m:sub>
                        </m:sSub>
                        <m:r>
                          <a:rPr lang="en-US" altLang="zh-CN" b="0" i="1" dirty="0" smtClean="0">
                            <a:latin typeface="Cambria Math" panose="02040503050406030204" pitchFamily="18" charset="0"/>
                          </a:rPr>
                          <m:t>,</m:t>
                        </m:r>
                        <m:sSub>
                          <m:sSubPr>
                            <m:ctrlPr>
                              <a:rPr lang="en-US" altLang="zh-CN" b="0" i="1" dirty="0" smtClean="0">
                                <a:latin typeface="Cambria Math" panose="02040503050406030204" pitchFamily="18" charset="0"/>
                              </a:rPr>
                            </m:ctrlPr>
                          </m:sSubPr>
                          <m:e>
                            <m:r>
                              <a:rPr lang="en-US" altLang="zh-CN" b="0" i="1" dirty="0" smtClean="0">
                                <a:latin typeface="Cambria Math" panose="02040503050406030204" pitchFamily="18" charset="0"/>
                              </a:rPr>
                              <m:t>𝑣</m:t>
                            </m:r>
                          </m:e>
                          <m:sub>
                            <m:r>
                              <a:rPr lang="en-US" altLang="zh-CN" b="0" i="1" dirty="0" smtClean="0">
                                <a:latin typeface="Cambria Math" panose="02040503050406030204" pitchFamily="18" charset="0"/>
                              </a:rPr>
                              <m:t>1</m:t>
                            </m:r>
                          </m:sub>
                        </m:sSub>
                      </m:e>
                    </m:d>
                  </m:oMath>
                </a14:m>
                <a:endParaRPr lang="en-US" altLang="zh-CN" dirty="0"/>
              </a:p>
              <a:p>
                <a:r>
                  <a:rPr lang="zh-CN" altLang="en-US" dirty="0"/>
                  <a:t>保长变换：将曲面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𝑆</m:t>
                        </m:r>
                      </m:e>
                      <m:sub>
                        <m:r>
                          <a:rPr lang="en-US" altLang="zh-CN" b="0" i="1" smtClean="0">
                            <a:latin typeface="Cambria Math" panose="02040503050406030204" pitchFamily="18" charset="0"/>
                          </a:rPr>
                          <m:t>2</m:t>
                        </m:r>
                      </m:sub>
                    </m:sSub>
                  </m:oMath>
                </a14:m>
                <a:r>
                  <a:rPr lang="zh-CN" altLang="en-US" dirty="0"/>
                  <a:t> 的参数变换为 </a:t>
                </a:r>
                <a14:m>
                  <m:oMath xmlns:m="http://schemas.openxmlformats.org/officeDocument/2006/math">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𝑢</m:t>
                            </m:r>
                          </m:e>
                          <m:sub>
                            <m:r>
                              <a:rPr lang="en-US" altLang="zh-CN" b="0" i="1" smtClean="0">
                                <a:latin typeface="Cambria Math" panose="02040503050406030204" pitchFamily="18" charset="0"/>
                              </a:rPr>
                              <m:t>1</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𝑣</m:t>
                            </m:r>
                          </m:e>
                          <m:sub>
                            <m:r>
                              <a:rPr lang="en-US" altLang="zh-CN" b="0" i="1" smtClean="0">
                                <a:latin typeface="Cambria Math" panose="02040503050406030204" pitchFamily="18" charset="0"/>
                              </a:rPr>
                              <m:t>1</m:t>
                            </m:r>
                          </m:sub>
                        </m:sSub>
                      </m:e>
                    </m:d>
                  </m:oMath>
                </a14:m>
                <a:r>
                  <a:rPr lang="zh-CN" altLang="en-US" dirty="0"/>
                  <a:t>，保持切向量长度不变</a:t>
                </a:r>
                <a:endParaRPr lang="en-US" altLang="zh-CN" dirty="0"/>
              </a:p>
              <a:p>
                <a:pPr lvl="1"/>
                <a:r>
                  <a:rPr lang="zh-CN" altLang="en-US" dirty="0"/>
                  <a:t>保长度必然保内积</a:t>
                </a:r>
                <a:endParaRPr lang="en-US" altLang="zh-CN" dirty="0"/>
              </a:p>
              <a:p>
                <a:pPr lvl="2"/>
                <a14:m>
                  <m:oMath xmlns:m="http://schemas.openxmlformats.org/officeDocument/2006/math">
                    <m:r>
                      <a:rPr lang="en-US" altLang="zh-CN" b="1" i="1" smtClean="0">
                        <a:latin typeface="Cambria Math" panose="02040503050406030204" pitchFamily="18" charset="0"/>
                      </a:rPr>
                      <m:t>𝒂</m:t>
                    </m:r>
                    <m:r>
                      <a:rPr lang="en-US" altLang="zh-CN" b="0" i="1" smtClean="0">
                        <a:latin typeface="Cambria Math" panose="02040503050406030204" pitchFamily="18" charset="0"/>
                      </a:rPr>
                      <m:t>⋅</m:t>
                    </m:r>
                    <m:r>
                      <a:rPr lang="en-US" altLang="zh-CN" b="1" i="1" smtClean="0">
                        <a:latin typeface="Cambria Math" panose="02040503050406030204" pitchFamily="18" charset="0"/>
                      </a:rPr>
                      <m:t>𝒃</m:t>
                    </m:r>
                    <m:r>
                      <a:rPr lang="en-US" altLang="zh-CN" b="0" i="1" smtClean="0">
                        <a:latin typeface="Cambria Math" panose="02040503050406030204" pitchFamily="18" charset="0"/>
                      </a:rPr>
                      <m:t>=</m:t>
                    </m:r>
                    <m:f>
                      <m:fPr>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1</m:t>
                        </m:r>
                      </m:num>
                      <m:den>
                        <m:r>
                          <a:rPr lang="en-US" altLang="zh-CN" b="0" i="1" smtClean="0">
                            <a:latin typeface="Cambria Math" panose="02040503050406030204" pitchFamily="18" charset="0"/>
                          </a:rPr>
                          <m:t>2</m:t>
                        </m:r>
                      </m:den>
                    </m:f>
                    <m:d>
                      <m:dPr>
                        <m:begChr m:val="["/>
                        <m:endChr m:val="]"/>
                        <m:ctrlPr>
                          <a:rPr lang="en-US" altLang="zh-CN" b="0" i="1" smtClean="0">
                            <a:latin typeface="Cambria Math" panose="02040503050406030204" pitchFamily="18" charset="0"/>
                          </a:rPr>
                        </m:ctrlPr>
                      </m:dPr>
                      <m:e>
                        <m:sSup>
                          <m:sSupPr>
                            <m:ctrlPr>
                              <a:rPr lang="en-US" altLang="zh-CN" b="0" i="1" smtClean="0">
                                <a:latin typeface="Cambria Math" panose="02040503050406030204" pitchFamily="18" charset="0"/>
                              </a:rPr>
                            </m:ctrlPr>
                          </m:sSupPr>
                          <m:e>
                            <m:d>
                              <m:dPr>
                                <m:ctrlPr>
                                  <a:rPr lang="en-US" altLang="zh-CN" b="0" i="1" smtClean="0">
                                    <a:latin typeface="Cambria Math" panose="02040503050406030204" pitchFamily="18" charset="0"/>
                                  </a:rPr>
                                </m:ctrlPr>
                              </m:dPr>
                              <m:e>
                                <m:r>
                                  <a:rPr lang="en-US" altLang="zh-CN" b="1" i="1" smtClean="0">
                                    <a:latin typeface="Cambria Math" panose="02040503050406030204" pitchFamily="18" charset="0"/>
                                  </a:rPr>
                                  <m:t>𝒂</m:t>
                                </m:r>
                                <m:r>
                                  <a:rPr lang="en-US" altLang="zh-CN" b="0" i="1" smtClean="0">
                                    <a:latin typeface="Cambria Math" panose="02040503050406030204" pitchFamily="18" charset="0"/>
                                  </a:rPr>
                                  <m:t>+</m:t>
                                </m:r>
                                <m:r>
                                  <a:rPr lang="en-US" altLang="zh-CN" b="1" i="1" smtClean="0">
                                    <a:latin typeface="Cambria Math" panose="02040503050406030204" pitchFamily="18" charset="0"/>
                                  </a:rPr>
                                  <m:t>𝒃</m:t>
                                </m:r>
                              </m:e>
                            </m:d>
                          </m:e>
                          <m:sup>
                            <m:r>
                              <a:rPr lang="en-US" altLang="zh-CN" b="0" i="1" smtClean="0">
                                <a:latin typeface="Cambria Math" panose="02040503050406030204" pitchFamily="18" charset="0"/>
                              </a:rPr>
                              <m:t>2</m:t>
                            </m:r>
                          </m:sup>
                        </m:sSup>
                        <m:r>
                          <a:rPr lang="en-US" altLang="zh-CN" b="0" i="1" smtClean="0">
                            <a:latin typeface="Cambria Math" panose="02040503050406030204" pitchFamily="18" charset="0"/>
                          </a:rPr>
                          <m:t>−</m:t>
                        </m:r>
                        <m:sSup>
                          <m:sSupPr>
                            <m:ctrlPr>
                              <a:rPr lang="en-US" altLang="zh-CN" b="0" i="1" smtClean="0">
                                <a:latin typeface="Cambria Math" panose="02040503050406030204" pitchFamily="18" charset="0"/>
                              </a:rPr>
                            </m:ctrlPr>
                          </m:sSupPr>
                          <m:e>
                            <m:r>
                              <a:rPr lang="en-US" altLang="zh-CN" b="1" i="1" smtClean="0">
                                <a:latin typeface="Cambria Math" panose="02040503050406030204" pitchFamily="18" charset="0"/>
                              </a:rPr>
                              <m:t>𝒂</m:t>
                            </m:r>
                          </m:e>
                          <m:sup>
                            <m:r>
                              <a:rPr lang="en-US" altLang="zh-CN" b="0" i="1" smtClean="0">
                                <a:latin typeface="Cambria Math" panose="02040503050406030204" pitchFamily="18" charset="0"/>
                              </a:rPr>
                              <m:t>2</m:t>
                            </m:r>
                          </m:sup>
                        </m:sSup>
                        <m:r>
                          <a:rPr lang="en-US" altLang="zh-CN" b="0" i="1" smtClean="0">
                            <a:latin typeface="Cambria Math" panose="02040503050406030204" pitchFamily="18" charset="0"/>
                          </a:rPr>
                          <m:t>−</m:t>
                        </m:r>
                        <m:sSup>
                          <m:sSupPr>
                            <m:ctrlPr>
                              <a:rPr lang="en-US" altLang="zh-CN" b="0" i="1" smtClean="0">
                                <a:latin typeface="Cambria Math" panose="02040503050406030204" pitchFamily="18" charset="0"/>
                              </a:rPr>
                            </m:ctrlPr>
                          </m:sSupPr>
                          <m:e>
                            <m:r>
                              <a:rPr lang="en-US" altLang="zh-CN" b="1" i="1" smtClean="0">
                                <a:latin typeface="Cambria Math" panose="02040503050406030204" pitchFamily="18" charset="0"/>
                              </a:rPr>
                              <m:t>𝒃</m:t>
                            </m:r>
                          </m:e>
                          <m:sup>
                            <m:r>
                              <a:rPr lang="en-US" altLang="zh-CN" b="0" i="1" smtClean="0">
                                <a:latin typeface="Cambria Math" panose="02040503050406030204" pitchFamily="18" charset="0"/>
                              </a:rPr>
                              <m:t>2</m:t>
                            </m:r>
                          </m:sup>
                        </m:sSup>
                      </m:e>
                    </m:d>
                  </m:oMath>
                </a14:m>
                <a:endParaRPr lang="en-US" altLang="zh-CN" dirty="0"/>
              </a:p>
              <a:p>
                <a:pPr lvl="1"/>
                <a:r>
                  <a:rPr lang="zh-CN" altLang="en-US" dirty="0"/>
                  <a:t>曲面上保内积意味着保第一基本形（充要条件）</a:t>
                </a:r>
                <a:endParaRPr lang="en-US" altLang="zh-CN" dirty="0"/>
              </a:p>
              <a:p>
                <a:pPr lvl="2"/>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𝐸</m:t>
                        </m:r>
                      </m:e>
                      <m:sub>
                        <m:r>
                          <a:rPr lang="en-US" altLang="zh-CN" b="0" i="1" smtClean="0">
                            <a:latin typeface="Cambria Math" panose="02040503050406030204" pitchFamily="18" charset="0"/>
                          </a:rPr>
                          <m:t>1</m:t>
                        </m:r>
                      </m:sub>
                    </m:sSub>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𝑢</m:t>
                            </m:r>
                          </m:e>
                          <m:sub>
                            <m:r>
                              <a:rPr lang="en-US" altLang="zh-CN" b="0" i="1" smtClean="0">
                                <a:latin typeface="Cambria Math" panose="02040503050406030204" pitchFamily="18" charset="0"/>
                              </a:rPr>
                              <m:t>1</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𝑣</m:t>
                            </m:r>
                          </m:e>
                          <m:sub>
                            <m:r>
                              <a:rPr lang="en-US" altLang="zh-CN" b="0" i="1" smtClean="0">
                                <a:latin typeface="Cambria Math" panose="02040503050406030204" pitchFamily="18" charset="0"/>
                              </a:rPr>
                              <m:t>1</m:t>
                            </m:r>
                          </m:sub>
                        </m:sSub>
                      </m:e>
                    </m:d>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𝐸</m:t>
                        </m:r>
                      </m:e>
                      <m:sub>
                        <m:r>
                          <a:rPr lang="en-US" altLang="zh-CN" b="0" i="1" smtClean="0">
                            <a:latin typeface="Cambria Math" panose="02040503050406030204" pitchFamily="18" charset="0"/>
                          </a:rPr>
                          <m:t>2</m:t>
                        </m:r>
                      </m:sub>
                    </m:sSub>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𝑢</m:t>
                            </m:r>
                          </m:e>
                          <m:sub>
                            <m:r>
                              <a:rPr lang="en-US" altLang="zh-CN" b="0" i="1" smtClean="0">
                                <a:latin typeface="Cambria Math" panose="02040503050406030204" pitchFamily="18" charset="0"/>
                              </a:rPr>
                              <m:t>1</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𝑣</m:t>
                            </m:r>
                          </m:e>
                          <m:sub>
                            <m:r>
                              <a:rPr lang="en-US" altLang="zh-CN" b="0" i="1" smtClean="0">
                                <a:latin typeface="Cambria Math" panose="02040503050406030204" pitchFamily="18" charset="0"/>
                              </a:rPr>
                              <m:t>1</m:t>
                            </m:r>
                          </m:sub>
                        </m:sSub>
                      </m:e>
                    </m:d>
                    <m:r>
                      <a:rPr lang="en-US" altLang="zh-CN" b="0" i="1" smtClean="0">
                        <a:latin typeface="Cambria Math" panose="02040503050406030204" pitchFamily="18" charset="0"/>
                      </a:rPr>
                      <m:t>=</m:t>
                    </m:r>
                    <m:f>
                      <m:fPr>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1" i="1" smtClean="0">
                                <a:latin typeface="Cambria Math" panose="02040503050406030204" pitchFamily="18" charset="0"/>
                              </a:rPr>
                              <m:t>𝒓</m:t>
                            </m:r>
                          </m:e>
                          <m:sub>
                            <m:r>
                              <a:rPr lang="en-US" altLang="zh-CN" b="0" i="1" smtClean="0">
                                <a:latin typeface="Cambria Math" panose="02040503050406030204" pitchFamily="18" charset="0"/>
                              </a:rPr>
                              <m:t>2</m:t>
                            </m:r>
                          </m:sub>
                        </m:sSub>
                      </m:num>
                      <m:den>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𝑢</m:t>
                            </m:r>
                          </m:e>
                          <m:sub>
                            <m:r>
                              <a:rPr lang="en-US" altLang="zh-CN" b="0" i="1" smtClean="0">
                                <a:latin typeface="Cambria Math" panose="02040503050406030204" pitchFamily="18" charset="0"/>
                              </a:rPr>
                              <m:t>1</m:t>
                            </m:r>
                          </m:sub>
                        </m:sSub>
                      </m:den>
                    </m:f>
                    <m:r>
                      <a:rPr lang="en-US" altLang="zh-CN" b="0" i="1" smtClean="0">
                        <a:latin typeface="Cambria Math" panose="02040503050406030204" pitchFamily="18" charset="0"/>
                      </a:rPr>
                      <m:t>⋅</m:t>
                    </m:r>
                    <m:f>
                      <m:fPr>
                        <m:ctrlPr>
                          <a:rPr lang="en-US" altLang="zh-CN" i="1">
                            <a:latin typeface="Cambria Math" panose="02040503050406030204" pitchFamily="18" charset="0"/>
                          </a:rPr>
                        </m:ctrlPr>
                      </m:fPr>
                      <m:num>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b="1" i="1">
                                <a:latin typeface="Cambria Math" panose="02040503050406030204" pitchFamily="18" charset="0"/>
                              </a:rPr>
                              <m:t>𝒓</m:t>
                            </m:r>
                          </m:e>
                          <m:sub>
                            <m:r>
                              <a:rPr lang="en-US" altLang="zh-CN" i="1">
                                <a:latin typeface="Cambria Math" panose="02040503050406030204" pitchFamily="18" charset="0"/>
                              </a:rPr>
                              <m:t>2</m:t>
                            </m:r>
                          </m:sub>
                        </m:sSub>
                      </m:num>
                      <m:den>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𝑢</m:t>
                            </m:r>
                          </m:e>
                          <m:sub>
                            <m:r>
                              <a:rPr lang="en-US" altLang="zh-CN" i="1">
                                <a:latin typeface="Cambria Math" panose="02040503050406030204" pitchFamily="18" charset="0"/>
                              </a:rPr>
                              <m:t>1</m:t>
                            </m:r>
                          </m:sub>
                        </m:sSub>
                      </m:den>
                    </m:f>
                    <m:r>
                      <a:rPr lang="en-US" altLang="zh-CN" b="0" i="1" smtClean="0">
                        <a:latin typeface="Cambria Math" panose="02040503050406030204" pitchFamily="18" charset="0"/>
                      </a:rPr>
                      <m:t>=</m:t>
                    </m:r>
                    <m:d>
                      <m:dPr>
                        <m:ctrlPr>
                          <a:rPr lang="en-US" altLang="zh-CN" b="0" i="1" smtClean="0">
                            <a:latin typeface="Cambria Math" panose="02040503050406030204" pitchFamily="18" charset="0"/>
                          </a:rPr>
                        </m:ctrlPr>
                      </m:dPr>
                      <m:e>
                        <m:f>
                          <m:fPr>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1" i="1" smtClean="0">
                                    <a:latin typeface="Cambria Math" panose="02040503050406030204" pitchFamily="18" charset="0"/>
                                  </a:rPr>
                                  <m:t>𝒓</m:t>
                                </m:r>
                              </m:e>
                              <m:sub>
                                <m:r>
                                  <a:rPr lang="en-US" altLang="zh-CN" b="0" i="1" smtClean="0">
                                    <a:latin typeface="Cambria Math" panose="02040503050406030204" pitchFamily="18" charset="0"/>
                                  </a:rPr>
                                  <m:t>2</m:t>
                                </m:r>
                              </m:sub>
                            </m:sSub>
                          </m:num>
                          <m:den>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𝑢</m:t>
                                </m:r>
                              </m:e>
                              <m:sub>
                                <m:r>
                                  <a:rPr lang="en-US" altLang="zh-CN" b="0" i="1" smtClean="0">
                                    <a:latin typeface="Cambria Math" panose="02040503050406030204" pitchFamily="18" charset="0"/>
                                  </a:rPr>
                                  <m:t>2</m:t>
                                </m:r>
                              </m:sub>
                            </m:sSub>
                          </m:den>
                        </m:f>
                        <m:f>
                          <m:fPr>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𝑢</m:t>
                                </m:r>
                              </m:e>
                              <m:sub>
                                <m:r>
                                  <a:rPr lang="en-US" altLang="zh-CN" b="0" i="1" smtClean="0">
                                    <a:latin typeface="Cambria Math" panose="02040503050406030204" pitchFamily="18" charset="0"/>
                                  </a:rPr>
                                  <m:t>2</m:t>
                                </m:r>
                              </m:sub>
                            </m:sSub>
                          </m:num>
                          <m:den>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𝑢</m:t>
                                </m:r>
                              </m:e>
                              <m:sub>
                                <m:r>
                                  <a:rPr lang="en-US" altLang="zh-CN" b="0" i="1" smtClean="0">
                                    <a:latin typeface="Cambria Math" panose="02040503050406030204" pitchFamily="18" charset="0"/>
                                  </a:rPr>
                                  <m:t>1</m:t>
                                </m:r>
                              </m:sub>
                            </m:sSub>
                          </m:den>
                        </m:f>
                        <m:r>
                          <a:rPr lang="en-US" altLang="zh-CN" b="0" i="1" smtClean="0">
                            <a:latin typeface="Cambria Math" panose="02040503050406030204" pitchFamily="18" charset="0"/>
                          </a:rPr>
                          <m:t>+</m:t>
                        </m:r>
                        <m:f>
                          <m:fPr>
                            <m:ctrlPr>
                              <a:rPr lang="en-US" altLang="zh-CN" i="1">
                                <a:latin typeface="Cambria Math" panose="02040503050406030204" pitchFamily="18" charset="0"/>
                              </a:rPr>
                            </m:ctrlPr>
                          </m:fPr>
                          <m:num>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b="1" i="1">
                                    <a:latin typeface="Cambria Math" panose="02040503050406030204" pitchFamily="18" charset="0"/>
                                  </a:rPr>
                                  <m:t>𝒓</m:t>
                                </m:r>
                              </m:e>
                              <m:sub>
                                <m:r>
                                  <a:rPr lang="en-US" altLang="zh-CN" i="1">
                                    <a:latin typeface="Cambria Math" panose="02040503050406030204" pitchFamily="18" charset="0"/>
                                  </a:rPr>
                                  <m:t>2</m:t>
                                </m:r>
                              </m:sub>
                            </m:sSub>
                          </m:num>
                          <m:den>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b="0" i="1" smtClean="0">
                                    <a:latin typeface="Cambria Math" panose="02040503050406030204" pitchFamily="18" charset="0"/>
                                  </a:rPr>
                                  <m:t>𝑣</m:t>
                                </m:r>
                              </m:e>
                              <m:sub>
                                <m:r>
                                  <a:rPr lang="en-US" altLang="zh-CN" i="1">
                                    <a:latin typeface="Cambria Math" panose="02040503050406030204" pitchFamily="18" charset="0"/>
                                  </a:rPr>
                                  <m:t>2</m:t>
                                </m:r>
                              </m:sub>
                            </m:sSub>
                          </m:den>
                        </m:f>
                        <m:f>
                          <m:fPr>
                            <m:ctrlPr>
                              <a:rPr lang="en-US" altLang="zh-CN" i="1">
                                <a:latin typeface="Cambria Math" panose="02040503050406030204" pitchFamily="18" charset="0"/>
                              </a:rPr>
                            </m:ctrlPr>
                          </m:fPr>
                          <m:num>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b="0" i="1" smtClean="0">
                                    <a:latin typeface="Cambria Math" panose="02040503050406030204" pitchFamily="18" charset="0"/>
                                  </a:rPr>
                                  <m:t>𝑣</m:t>
                                </m:r>
                              </m:e>
                              <m:sub>
                                <m:r>
                                  <a:rPr lang="en-US" altLang="zh-CN" i="1">
                                    <a:latin typeface="Cambria Math" panose="02040503050406030204" pitchFamily="18" charset="0"/>
                                  </a:rPr>
                                  <m:t>2</m:t>
                                </m:r>
                              </m:sub>
                            </m:sSub>
                          </m:num>
                          <m:den>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𝑢</m:t>
                                </m:r>
                              </m:e>
                              <m:sub>
                                <m:r>
                                  <a:rPr lang="en-US" altLang="zh-CN" i="1">
                                    <a:latin typeface="Cambria Math" panose="02040503050406030204" pitchFamily="18" charset="0"/>
                                  </a:rPr>
                                  <m:t>1</m:t>
                                </m:r>
                              </m:sub>
                            </m:sSub>
                          </m:den>
                        </m:f>
                      </m:e>
                    </m:d>
                    <m:r>
                      <a:rPr lang="en-US" altLang="zh-CN" b="0" i="1" smtClean="0">
                        <a:latin typeface="Cambria Math" panose="02040503050406030204" pitchFamily="18" charset="0"/>
                      </a:rPr>
                      <m:t>⋅</m:t>
                    </m:r>
                    <m:d>
                      <m:dPr>
                        <m:ctrlPr>
                          <a:rPr lang="en-US" altLang="zh-CN" i="1">
                            <a:latin typeface="Cambria Math" panose="02040503050406030204" pitchFamily="18" charset="0"/>
                          </a:rPr>
                        </m:ctrlPr>
                      </m:dPr>
                      <m:e>
                        <m:f>
                          <m:fPr>
                            <m:ctrlPr>
                              <a:rPr lang="en-US" altLang="zh-CN" i="1">
                                <a:latin typeface="Cambria Math" panose="02040503050406030204" pitchFamily="18" charset="0"/>
                              </a:rPr>
                            </m:ctrlPr>
                          </m:fPr>
                          <m:num>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b="1" i="1">
                                    <a:latin typeface="Cambria Math" panose="02040503050406030204" pitchFamily="18" charset="0"/>
                                  </a:rPr>
                                  <m:t>𝒓</m:t>
                                </m:r>
                              </m:e>
                              <m:sub>
                                <m:r>
                                  <a:rPr lang="en-US" altLang="zh-CN" i="1">
                                    <a:latin typeface="Cambria Math" panose="02040503050406030204" pitchFamily="18" charset="0"/>
                                  </a:rPr>
                                  <m:t>2</m:t>
                                </m:r>
                              </m:sub>
                            </m:sSub>
                          </m:num>
                          <m:den>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𝑢</m:t>
                                </m:r>
                              </m:e>
                              <m:sub>
                                <m:r>
                                  <a:rPr lang="en-US" altLang="zh-CN" i="1">
                                    <a:latin typeface="Cambria Math" panose="02040503050406030204" pitchFamily="18" charset="0"/>
                                  </a:rPr>
                                  <m:t>2</m:t>
                                </m:r>
                              </m:sub>
                            </m:sSub>
                          </m:den>
                        </m:f>
                        <m:f>
                          <m:fPr>
                            <m:ctrlPr>
                              <a:rPr lang="en-US" altLang="zh-CN" i="1">
                                <a:latin typeface="Cambria Math" panose="02040503050406030204" pitchFamily="18" charset="0"/>
                              </a:rPr>
                            </m:ctrlPr>
                          </m:fPr>
                          <m:num>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𝑢</m:t>
                                </m:r>
                              </m:e>
                              <m:sub>
                                <m:r>
                                  <a:rPr lang="en-US" altLang="zh-CN" i="1">
                                    <a:latin typeface="Cambria Math" panose="02040503050406030204" pitchFamily="18" charset="0"/>
                                  </a:rPr>
                                  <m:t>2</m:t>
                                </m:r>
                              </m:sub>
                            </m:sSub>
                          </m:num>
                          <m:den>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𝑢</m:t>
                                </m:r>
                              </m:e>
                              <m:sub>
                                <m:r>
                                  <a:rPr lang="en-US" altLang="zh-CN" i="1">
                                    <a:latin typeface="Cambria Math" panose="02040503050406030204" pitchFamily="18" charset="0"/>
                                  </a:rPr>
                                  <m:t>1</m:t>
                                </m:r>
                              </m:sub>
                            </m:sSub>
                          </m:den>
                        </m:f>
                        <m:r>
                          <a:rPr lang="en-US" altLang="zh-CN" i="1">
                            <a:latin typeface="Cambria Math" panose="02040503050406030204" pitchFamily="18" charset="0"/>
                          </a:rPr>
                          <m:t>+</m:t>
                        </m:r>
                        <m:f>
                          <m:fPr>
                            <m:ctrlPr>
                              <a:rPr lang="en-US" altLang="zh-CN" i="1">
                                <a:latin typeface="Cambria Math" panose="02040503050406030204" pitchFamily="18" charset="0"/>
                              </a:rPr>
                            </m:ctrlPr>
                          </m:fPr>
                          <m:num>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b="1" i="1">
                                    <a:latin typeface="Cambria Math" panose="02040503050406030204" pitchFamily="18" charset="0"/>
                                  </a:rPr>
                                  <m:t>𝒓</m:t>
                                </m:r>
                              </m:e>
                              <m:sub>
                                <m:r>
                                  <a:rPr lang="en-US" altLang="zh-CN" i="1">
                                    <a:latin typeface="Cambria Math" panose="02040503050406030204" pitchFamily="18" charset="0"/>
                                  </a:rPr>
                                  <m:t>2</m:t>
                                </m:r>
                              </m:sub>
                            </m:sSub>
                          </m:num>
                          <m:den>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𝑣</m:t>
                                </m:r>
                              </m:e>
                              <m:sub>
                                <m:r>
                                  <a:rPr lang="en-US" altLang="zh-CN" i="1">
                                    <a:latin typeface="Cambria Math" panose="02040503050406030204" pitchFamily="18" charset="0"/>
                                  </a:rPr>
                                  <m:t>2</m:t>
                                </m:r>
                              </m:sub>
                            </m:sSub>
                          </m:den>
                        </m:f>
                        <m:f>
                          <m:fPr>
                            <m:ctrlPr>
                              <a:rPr lang="en-US" altLang="zh-CN" i="1">
                                <a:latin typeface="Cambria Math" panose="02040503050406030204" pitchFamily="18" charset="0"/>
                              </a:rPr>
                            </m:ctrlPr>
                          </m:fPr>
                          <m:num>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𝑣</m:t>
                                </m:r>
                              </m:e>
                              <m:sub>
                                <m:r>
                                  <a:rPr lang="en-US" altLang="zh-CN" i="1">
                                    <a:latin typeface="Cambria Math" panose="02040503050406030204" pitchFamily="18" charset="0"/>
                                  </a:rPr>
                                  <m:t>2</m:t>
                                </m:r>
                              </m:sub>
                            </m:sSub>
                          </m:num>
                          <m:den>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𝑢</m:t>
                                </m:r>
                              </m:e>
                              <m:sub>
                                <m:r>
                                  <a:rPr lang="en-US" altLang="zh-CN" i="1">
                                    <a:latin typeface="Cambria Math" panose="02040503050406030204" pitchFamily="18" charset="0"/>
                                  </a:rPr>
                                  <m:t>1</m:t>
                                </m:r>
                              </m:sub>
                            </m:sSub>
                          </m:den>
                        </m:f>
                      </m:e>
                    </m:d>
                  </m:oMath>
                </a14:m>
                <a:endParaRPr lang="en-US" altLang="zh-CN" dirty="0"/>
              </a:p>
              <a:p>
                <a:pPr lvl="2"/>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𝐹</m:t>
                        </m:r>
                      </m:e>
                      <m:sub>
                        <m:r>
                          <a:rPr lang="en-US" altLang="zh-CN" b="0" i="1" smtClean="0">
                            <a:latin typeface="Cambria Math" panose="02040503050406030204" pitchFamily="18" charset="0"/>
                          </a:rPr>
                          <m:t>1</m:t>
                        </m:r>
                      </m:sub>
                    </m:sSub>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𝑢</m:t>
                            </m:r>
                          </m:e>
                          <m:sub>
                            <m:r>
                              <a:rPr lang="en-US" altLang="zh-CN" b="0" i="1" smtClean="0">
                                <a:latin typeface="Cambria Math" panose="02040503050406030204" pitchFamily="18" charset="0"/>
                              </a:rPr>
                              <m:t>1</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𝑣</m:t>
                            </m:r>
                          </m:e>
                          <m:sub>
                            <m:r>
                              <a:rPr lang="en-US" altLang="zh-CN" b="0" i="1" smtClean="0">
                                <a:latin typeface="Cambria Math" panose="02040503050406030204" pitchFamily="18" charset="0"/>
                              </a:rPr>
                              <m:t>1</m:t>
                            </m:r>
                          </m:sub>
                        </m:sSub>
                      </m:e>
                    </m:d>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𝐹</m:t>
                        </m:r>
                      </m:e>
                      <m:sub>
                        <m:r>
                          <a:rPr lang="en-US" altLang="zh-CN" b="0" i="1" smtClean="0">
                            <a:latin typeface="Cambria Math" panose="02040503050406030204" pitchFamily="18" charset="0"/>
                          </a:rPr>
                          <m:t>2</m:t>
                        </m:r>
                      </m:sub>
                    </m:sSub>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𝑢</m:t>
                            </m:r>
                          </m:e>
                          <m:sub>
                            <m:r>
                              <a:rPr lang="en-US" altLang="zh-CN" b="0" i="1" smtClean="0">
                                <a:latin typeface="Cambria Math" panose="02040503050406030204" pitchFamily="18" charset="0"/>
                              </a:rPr>
                              <m:t>1</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𝑣</m:t>
                            </m:r>
                          </m:e>
                          <m:sub>
                            <m:r>
                              <a:rPr lang="en-US" altLang="zh-CN" b="0" i="1" smtClean="0">
                                <a:latin typeface="Cambria Math" panose="02040503050406030204" pitchFamily="18" charset="0"/>
                              </a:rPr>
                              <m:t>1</m:t>
                            </m:r>
                          </m:sub>
                        </m:sSub>
                      </m:e>
                    </m:d>
                  </m:oMath>
                </a14:m>
                <a:r>
                  <a:rPr lang="en-US" altLang="zh-CN" dirty="0"/>
                  <a:t>,   </a:t>
                </a:r>
                <a14:m>
                  <m:oMath xmlns:m="http://schemas.openxmlformats.org/officeDocument/2006/math">
                    <m:sSub>
                      <m:sSubPr>
                        <m:ctrlPr>
                          <a:rPr lang="en-US" altLang="zh-CN" i="1">
                            <a:latin typeface="Cambria Math" panose="02040503050406030204" pitchFamily="18" charset="0"/>
                          </a:rPr>
                        </m:ctrlPr>
                      </m:sSubPr>
                      <m:e>
                        <m:r>
                          <a:rPr lang="en-US" altLang="zh-CN" b="0" i="1" smtClean="0">
                            <a:latin typeface="Cambria Math" panose="02040503050406030204" pitchFamily="18" charset="0"/>
                          </a:rPr>
                          <m:t>𝐺</m:t>
                        </m:r>
                      </m:e>
                      <m:sub>
                        <m:r>
                          <a:rPr lang="en-US" altLang="zh-CN" i="1">
                            <a:latin typeface="Cambria Math" panose="02040503050406030204" pitchFamily="18" charset="0"/>
                          </a:rPr>
                          <m:t>1</m:t>
                        </m:r>
                      </m:sub>
                    </m:sSub>
                    <m:d>
                      <m:dPr>
                        <m:ctrlPr>
                          <a:rPr lang="en-US" altLang="zh-CN" i="1">
                            <a:latin typeface="Cambria Math" panose="02040503050406030204" pitchFamily="18" charset="0"/>
                          </a:rPr>
                        </m:ctrlPr>
                      </m:dPr>
                      <m:e>
                        <m:sSub>
                          <m:sSubPr>
                            <m:ctrlPr>
                              <a:rPr lang="en-US" altLang="zh-CN" i="1">
                                <a:latin typeface="Cambria Math" panose="02040503050406030204" pitchFamily="18" charset="0"/>
                              </a:rPr>
                            </m:ctrlPr>
                          </m:sSubPr>
                          <m:e>
                            <m:r>
                              <a:rPr lang="en-US" altLang="zh-CN" i="1">
                                <a:latin typeface="Cambria Math" panose="02040503050406030204" pitchFamily="18" charset="0"/>
                              </a:rPr>
                              <m:t>𝑢</m:t>
                            </m:r>
                          </m:e>
                          <m:sub>
                            <m:r>
                              <a:rPr lang="en-US" altLang="zh-CN" i="1">
                                <a:latin typeface="Cambria Math" panose="02040503050406030204" pitchFamily="18" charset="0"/>
                              </a:rPr>
                              <m:t>1</m:t>
                            </m:r>
                          </m:sub>
                        </m:sSub>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𝑣</m:t>
                            </m:r>
                          </m:e>
                          <m:sub>
                            <m:r>
                              <a:rPr lang="en-US" altLang="zh-CN" i="1">
                                <a:latin typeface="Cambria Math" panose="02040503050406030204" pitchFamily="18" charset="0"/>
                              </a:rPr>
                              <m:t>1</m:t>
                            </m:r>
                          </m:sub>
                        </m:sSub>
                      </m:e>
                    </m:d>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b="0" i="1" smtClean="0">
                            <a:latin typeface="Cambria Math" panose="02040503050406030204" pitchFamily="18" charset="0"/>
                          </a:rPr>
                          <m:t>𝐺</m:t>
                        </m:r>
                      </m:e>
                      <m:sub>
                        <m:r>
                          <a:rPr lang="en-US" altLang="zh-CN" i="1">
                            <a:latin typeface="Cambria Math" panose="02040503050406030204" pitchFamily="18" charset="0"/>
                          </a:rPr>
                          <m:t>2</m:t>
                        </m:r>
                      </m:sub>
                    </m:sSub>
                    <m:d>
                      <m:dPr>
                        <m:ctrlPr>
                          <a:rPr lang="en-US" altLang="zh-CN" i="1">
                            <a:latin typeface="Cambria Math" panose="02040503050406030204" pitchFamily="18" charset="0"/>
                          </a:rPr>
                        </m:ctrlPr>
                      </m:dPr>
                      <m:e>
                        <m:sSub>
                          <m:sSubPr>
                            <m:ctrlPr>
                              <a:rPr lang="en-US" altLang="zh-CN" i="1">
                                <a:latin typeface="Cambria Math" panose="02040503050406030204" pitchFamily="18" charset="0"/>
                              </a:rPr>
                            </m:ctrlPr>
                          </m:sSubPr>
                          <m:e>
                            <m:r>
                              <a:rPr lang="en-US" altLang="zh-CN" i="1">
                                <a:latin typeface="Cambria Math" panose="02040503050406030204" pitchFamily="18" charset="0"/>
                              </a:rPr>
                              <m:t>𝑢</m:t>
                            </m:r>
                          </m:e>
                          <m:sub>
                            <m:r>
                              <a:rPr lang="en-US" altLang="zh-CN" i="1">
                                <a:latin typeface="Cambria Math" panose="02040503050406030204" pitchFamily="18" charset="0"/>
                              </a:rPr>
                              <m:t>1</m:t>
                            </m:r>
                          </m:sub>
                        </m:sSub>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𝑣</m:t>
                            </m:r>
                          </m:e>
                          <m:sub>
                            <m:r>
                              <a:rPr lang="en-US" altLang="zh-CN" i="1">
                                <a:latin typeface="Cambria Math" panose="02040503050406030204" pitchFamily="18" charset="0"/>
                              </a:rPr>
                              <m:t>1</m:t>
                            </m:r>
                          </m:sub>
                        </m:sSub>
                      </m:e>
                    </m:d>
                  </m:oMath>
                </a14:m>
                <a:endParaRPr lang="zh-CN" altLang="en-US" dirty="0"/>
              </a:p>
            </p:txBody>
          </p:sp>
        </mc:Choice>
        <mc:Fallback xmlns="">
          <p:sp>
            <p:nvSpPr>
              <p:cNvPr id="3" name="内容占位符 2">
                <a:extLst>
                  <a:ext uri="{FF2B5EF4-FFF2-40B4-BE49-F238E27FC236}">
                    <a16:creationId xmlns:a16="http://schemas.microsoft.com/office/drawing/2014/main" id="{25C63191-9B37-3800-8DFD-102DC4928E3E}"/>
                  </a:ext>
                </a:extLst>
              </p:cNvPr>
              <p:cNvSpPr>
                <a:spLocks noGrp="1" noRot="1" noChangeAspect="1" noMove="1" noResize="1" noEditPoints="1" noAdjustHandles="1" noChangeArrowheads="1" noChangeShapeType="1" noTextEdit="1"/>
              </p:cNvSpPr>
              <p:nvPr>
                <p:ph idx="1"/>
              </p:nvPr>
            </p:nvSpPr>
            <p:spPr>
              <a:blipFill>
                <a:blip r:embed="rId2"/>
                <a:stretch>
                  <a:fillRect l="-812" t="-791"/>
                </a:stretch>
              </a:blipFill>
            </p:spPr>
            <p:txBody>
              <a:bodyPr/>
              <a:lstStyle/>
              <a:p>
                <a:r>
                  <a:rPr lang="zh-CN" altLang="en-US">
                    <a:noFill/>
                  </a:rPr>
                  <a:t> </a:t>
                </a:r>
              </a:p>
            </p:txBody>
          </p:sp>
        </mc:Fallback>
      </mc:AlternateContent>
      <p:sp>
        <p:nvSpPr>
          <p:cNvPr id="4" name="日期占位符 3">
            <a:extLst>
              <a:ext uri="{FF2B5EF4-FFF2-40B4-BE49-F238E27FC236}">
                <a16:creationId xmlns:a16="http://schemas.microsoft.com/office/drawing/2014/main" id="{A8A8D381-E886-FE47-4E5C-0C942CF816A3}"/>
              </a:ext>
            </a:extLst>
          </p:cNvPr>
          <p:cNvSpPr>
            <a:spLocks noGrp="1"/>
          </p:cNvSpPr>
          <p:nvPr>
            <p:ph type="dt" sz="half" idx="10"/>
          </p:nvPr>
        </p:nvSpPr>
        <p:spPr/>
        <p:txBody>
          <a:bodyPr/>
          <a:lstStyle/>
          <a:p>
            <a:r>
              <a:rPr lang="en-US" altLang="zh-CN"/>
              <a:t>2024/5/27</a:t>
            </a:r>
            <a:endParaRPr lang="zh-CN" altLang="en-US"/>
          </a:p>
        </p:txBody>
      </p:sp>
      <p:sp>
        <p:nvSpPr>
          <p:cNvPr id="5" name="页脚占位符 4">
            <a:extLst>
              <a:ext uri="{FF2B5EF4-FFF2-40B4-BE49-F238E27FC236}">
                <a16:creationId xmlns:a16="http://schemas.microsoft.com/office/drawing/2014/main" id="{F8DCA0D5-4426-C1AD-5100-B57E0B3A6339}"/>
              </a:ext>
            </a:extLst>
          </p:cNvPr>
          <p:cNvSpPr>
            <a:spLocks noGrp="1"/>
          </p:cNvSpPr>
          <p:nvPr>
            <p:ph type="ftr" sz="quarter" idx="11"/>
          </p:nvPr>
        </p:nvSpPr>
        <p:spPr/>
        <p:txBody>
          <a:bodyPr/>
          <a:lstStyle/>
          <a:p>
            <a:r>
              <a:rPr lang="en-US" altLang="zh-CN"/>
              <a:t>Classical Differential Geometry</a:t>
            </a:r>
            <a:endParaRPr lang="zh-CN" altLang="en-US"/>
          </a:p>
        </p:txBody>
      </p:sp>
      <p:sp>
        <p:nvSpPr>
          <p:cNvPr id="6" name="灯片编号占位符 5">
            <a:extLst>
              <a:ext uri="{FF2B5EF4-FFF2-40B4-BE49-F238E27FC236}">
                <a16:creationId xmlns:a16="http://schemas.microsoft.com/office/drawing/2014/main" id="{59C26D81-8049-CFC7-2032-E598D714203D}"/>
              </a:ext>
            </a:extLst>
          </p:cNvPr>
          <p:cNvSpPr>
            <a:spLocks noGrp="1"/>
          </p:cNvSpPr>
          <p:nvPr>
            <p:ph type="sldNum" sz="quarter" idx="12"/>
          </p:nvPr>
        </p:nvSpPr>
        <p:spPr/>
        <p:txBody>
          <a:bodyPr/>
          <a:lstStyle/>
          <a:p>
            <a:fld id="{8AF8E6C5-7C3F-4762-BEB2-5E1ACF15AC15}" type="slidenum">
              <a:rPr lang="zh-CN" altLang="en-US" smtClean="0"/>
              <a:t>18</a:t>
            </a:fld>
            <a:endParaRPr lang="zh-CN" altLang="en-US"/>
          </a:p>
        </p:txBody>
      </p:sp>
    </p:spTree>
    <p:extLst>
      <p:ext uri="{BB962C8B-B14F-4D97-AF65-F5344CB8AC3E}">
        <p14:creationId xmlns:p14="http://schemas.microsoft.com/office/powerpoint/2010/main" val="19679084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531A84D-8424-733D-5677-1C93FE9A5BD8}"/>
              </a:ext>
            </a:extLst>
          </p:cNvPr>
          <p:cNvSpPr>
            <a:spLocks noGrp="1"/>
          </p:cNvSpPr>
          <p:nvPr>
            <p:ph type="title"/>
          </p:nvPr>
        </p:nvSpPr>
        <p:spPr/>
        <p:txBody>
          <a:bodyPr/>
          <a:lstStyle/>
          <a:p>
            <a:r>
              <a:rPr lang="zh-CN" altLang="en-US" dirty="0"/>
              <a:t>保长与保角</a:t>
            </a: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BBE9E778-0C4F-65E3-CC74-B56EA7726D13}"/>
                  </a:ext>
                </a:extLst>
              </p:cNvPr>
              <p:cNvSpPr>
                <a:spLocks noGrp="1"/>
              </p:cNvSpPr>
              <p:nvPr>
                <p:ph idx="1"/>
              </p:nvPr>
            </p:nvSpPr>
            <p:spPr/>
            <p:txBody>
              <a:bodyPr/>
              <a:lstStyle/>
              <a:p>
                <a:r>
                  <a:rPr lang="zh-CN" altLang="en-US" dirty="0"/>
                  <a:t>保角变换：将曲面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𝑆</m:t>
                        </m:r>
                      </m:e>
                      <m:sub>
                        <m:r>
                          <a:rPr lang="en-US" altLang="zh-CN" b="0" i="1" smtClean="0">
                            <a:latin typeface="Cambria Math" panose="02040503050406030204" pitchFamily="18" charset="0"/>
                          </a:rPr>
                          <m:t>2</m:t>
                        </m:r>
                      </m:sub>
                    </m:sSub>
                  </m:oMath>
                </a14:m>
                <a:r>
                  <a:rPr lang="zh-CN" altLang="en-US" dirty="0"/>
                  <a:t> 的参数变换为 </a:t>
                </a:r>
                <a14:m>
                  <m:oMath xmlns:m="http://schemas.openxmlformats.org/officeDocument/2006/math">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𝑢</m:t>
                            </m:r>
                          </m:e>
                          <m:sub>
                            <m:r>
                              <a:rPr lang="en-US" altLang="zh-CN" b="0" i="1" smtClean="0">
                                <a:latin typeface="Cambria Math" panose="02040503050406030204" pitchFamily="18" charset="0"/>
                              </a:rPr>
                              <m:t>1</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𝑣</m:t>
                            </m:r>
                          </m:e>
                          <m:sub>
                            <m:r>
                              <a:rPr lang="en-US" altLang="zh-CN" b="0" i="1" smtClean="0">
                                <a:latin typeface="Cambria Math" panose="02040503050406030204" pitchFamily="18" charset="0"/>
                              </a:rPr>
                              <m:t>1</m:t>
                            </m:r>
                          </m:sub>
                        </m:sSub>
                      </m:e>
                    </m:d>
                  </m:oMath>
                </a14:m>
                <a:r>
                  <a:rPr lang="zh-CN" altLang="en-US" dirty="0"/>
                  <a:t>，保持切向量夹角不变</a:t>
                </a:r>
                <a:endParaRPr lang="en-US" altLang="zh-CN" dirty="0"/>
              </a:p>
              <a:p>
                <a:pPr lvl="1"/>
                <a14:m>
                  <m:oMath xmlns:m="http://schemas.openxmlformats.org/officeDocument/2006/math">
                    <m:r>
                      <a:rPr lang="en-US" altLang="zh-CN" b="0" i="1" smtClean="0">
                        <a:latin typeface="Cambria Math" panose="02040503050406030204" pitchFamily="18" charset="0"/>
                      </a:rPr>
                      <m:t>∠</m:t>
                    </m:r>
                    <m:d>
                      <m:dPr>
                        <m:ctrlPr>
                          <a:rPr lang="en-US" altLang="zh-CN" b="0" i="1" smtClean="0">
                            <a:latin typeface="Cambria Math" panose="02040503050406030204" pitchFamily="18" charset="0"/>
                          </a:rPr>
                        </m:ctrlPr>
                      </m:dPr>
                      <m:e>
                        <m:r>
                          <a:rPr lang="en-US" altLang="zh-CN" b="1" i="1" smtClean="0">
                            <a:latin typeface="Cambria Math" panose="02040503050406030204" pitchFamily="18" charset="0"/>
                          </a:rPr>
                          <m:t>𝒂</m:t>
                        </m:r>
                        <m:r>
                          <a:rPr lang="en-US" altLang="zh-CN" b="0" i="1" smtClean="0">
                            <a:latin typeface="Cambria Math" panose="02040503050406030204" pitchFamily="18" charset="0"/>
                          </a:rPr>
                          <m:t>,</m:t>
                        </m:r>
                        <m:r>
                          <a:rPr lang="en-US" altLang="zh-CN" b="1" i="1" smtClean="0">
                            <a:latin typeface="Cambria Math" panose="02040503050406030204" pitchFamily="18" charset="0"/>
                          </a:rPr>
                          <m:t>𝒃</m:t>
                        </m:r>
                      </m:e>
                    </m:d>
                    <m:r>
                      <a:rPr lang="en-US" altLang="zh-CN" b="0" i="1" smtClean="0">
                        <a:latin typeface="Cambria Math" panose="02040503050406030204" pitchFamily="18" charset="0"/>
                      </a:rPr>
                      <m:t>=</m:t>
                    </m:r>
                    <m:func>
                      <m:funcPr>
                        <m:ctrlPr>
                          <a:rPr lang="en-US" altLang="zh-CN" b="0" i="1" smtClean="0">
                            <a:latin typeface="Cambria Math" panose="02040503050406030204" pitchFamily="18" charset="0"/>
                          </a:rPr>
                        </m:ctrlPr>
                      </m:funcPr>
                      <m:fName>
                        <m:r>
                          <m:rPr>
                            <m:sty m:val="p"/>
                          </m:rPr>
                          <a:rPr lang="en-US" altLang="zh-CN" b="0" i="0" smtClean="0">
                            <a:latin typeface="Cambria Math" panose="02040503050406030204" pitchFamily="18" charset="0"/>
                          </a:rPr>
                          <m:t>arccos</m:t>
                        </m:r>
                      </m:fName>
                      <m:e>
                        <m:f>
                          <m:fPr>
                            <m:ctrlPr>
                              <a:rPr lang="en-US" altLang="zh-CN" b="0" i="1" smtClean="0">
                                <a:latin typeface="Cambria Math" panose="02040503050406030204" pitchFamily="18" charset="0"/>
                              </a:rPr>
                            </m:ctrlPr>
                          </m:fPr>
                          <m:num>
                            <m:r>
                              <a:rPr lang="en-US" altLang="zh-CN" b="1" i="1" smtClean="0">
                                <a:latin typeface="Cambria Math" panose="02040503050406030204" pitchFamily="18" charset="0"/>
                              </a:rPr>
                              <m:t>𝒂</m:t>
                            </m:r>
                            <m:r>
                              <a:rPr lang="en-US" altLang="zh-CN" b="0" i="1" smtClean="0">
                                <a:latin typeface="Cambria Math" panose="02040503050406030204" pitchFamily="18" charset="0"/>
                              </a:rPr>
                              <m:t>⋅</m:t>
                            </m:r>
                            <m:r>
                              <a:rPr lang="en-US" altLang="zh-CN" b="1" i="1" smtClean="0">
                                <a:latin typeface="Cambria Math" panose="02040503050406030204" pitchFamily="18" charset="0"/>
                              </a:rPr>
                              <m:t>𝒃</m:t>
                            </m:r>
                          </m:num>
                          <m:den>
                            <m:d>
                              <m:dPr>
                                <m:begChr m:val="|"/>
                                <m:endChr m:val="|"/>
                                <m:ctrlPr>
                                  <a:rPr lang="en-US" altLang="zh-CN" b="0" i="1" smtClean="0">
                                    <a:latin typeface="Cambria Math" panose="02040503050406030204" pitchFamily="18" charset="0"/>
                                  </a:rPr>
                                </m:ctrlPr>
                              </m:dPr>
                              <m:e>
                                <m:r>
                                  <a:rPr lang="en-US" altLang="zh-CN" b="1" i="1" smtClean="0">
                                    <a:latin typeface="Cambria Math" panose="02040503050406030204" pitchFamily="18" charset="0"/>
                                  </a:rPr>
                                  <m:t>𝒂</m:t>
                                </m:r>
                              </m:e>
                            </m:d>
                            <m:d>
                              <m:dPr>
                                <m:begChr m:val="|"/>
                                <m:endChr m:val="|"/>
                                <m:ctrlPr>
                                  <a:rPr lang="en-US" altLang="zh-CN" b="0" i="1" smtClean="0">
                                    <a:latin typeface="Cambria Math" panose="02040503050406030204" pitchFamily="18" charset="0"/>
                                  </a:rPr>
                                </m:ctrlPr>
                              </m:dPr>
                              <m:e>
                                <m:r>
                                  <a:rPr lang="en-US" altLang="zh-CN" b="1" i="1" smtClean="0">
                                    <a:latin typeface="Cambria Math" panose="02040503050406030204" pitchFamily="18" charset="0"/>
                                  </a:rPr>
                                  <m:t>𝒃</m:t>
                                </m:r>
                              </m:e>
                            </m:d>
                          </m:den>
                        </m:f>
                      </m:e>
                    </m:func>
                  </m:oMath>
                </a14:m>
                <a:endParaRPr lang="en-US" altLang="zh-CN" dirty="0"/>
              </a:p>
              <a:p>
                <a:pPr lvl="1"/>
                <a:r>
                  <a:rPr lang="zh-CN" altLang="en-US" dirty="0"/>
                  <a:t>定理 </a:t>
                </a:r>
                <a:r>
                  <a:rPr lang="en-US" altLang="zh-CN" dirty="0"/>
                  <a:t>1</a:t>
                </a:r>
                <a:r>
                  <a:rPr lang="zh-CN" altLang="en-US" dirty="0"/>
                  <a:t>：保角的充要条件是第一基本形成正比例</a:t>
                </a:r>
                <a:endParaRPr lang="en-US" altLang="zh-CN" dirty="0"/>
              </a:p>
              <a:p>
                <a:pPr lvl="2"/>
                <a14:m>
                  <m:oMath xmlns:m="http://schemas.openxmlformats.org/officeDocument/2006/math">
                    <m:r>
                      <a:rPr lang="en-US" altLang="zh-CN" i="1">
                        <a:latin typeface="Cambria Math" panose="02040503050406030204" pitchFamily="18" charset="0"/>
                      </a:rPr>
                      <m:t>∠</m:t>
                    </m:r>
                    <m:d>
                      <m:dPr>
                        <m:ctrlPr>
                          <a:rPr lang="en-US" altLang="zh-CN" i="1">
                            <a:latin typeface="Cambria Math" panose="02040503050406030204" pitchFamily="18" charset="0"/>
                          </a:rPr>
                        </m:ctrlPr>
                      </m:dPr>
                      <m:e>
                        <m:sSub>
                          <m:sSubPr>
                            <m:ctrlPr>
                              <a:rPr lang="en-US" altLang="zh-CN" b="1" i="1" smtClean="0">
                                <a:latin typeface="Cambria Math" panose="02040503050406030204" pitchFamily="18" charset="0"/>
                              </a:rPr>
                            </m:ctrlPr>
                          </m:sSubPr>
                          <m:e>
                            <m:r>
                              <a:rPr lang="en-US" altLang="zh-CN" b="1" i="1" smtClean="0">
                                <a:latin typeface="Cambria Math" panose="02040503050406030204" pitchFamily="18" charset="0"/>
                              </a:rPr>
                              <m:t>𝒓</m:t>
                            </m:r>
                          </m:e>
                          <m:sub>
                            <m:r>
                              <a:rPr lang="en-US" altLang="zh-CN" b="0" i="1" smtClean="0">
                                <a:latin typeface="Cambria Math" panose="02040503050406030204" pitchFamily="18" charset="0"/>
                              </a:rPr>
                              <m:t>𝑢</m:t>
                            </m:r>
                          </m:sub>
                        </m:sSub>
                        <m:r>
                          <a:rPr lang="en-US" altLang="zh-CN" i="1">
                            <a:latin typeface="Cambria Math" panose="02040503050406030204" pitchFamily="18" charset="0"/>
                          </a:rPr>
                          <m:t>,</m:t>
                        </m:r>
                        <m:sSub>
                          <m:sSubPr>
                            <m:ctrlPr>
                              <a:rPr lang="en-US" altLang="zh-CN" b="1" i="1">
                                <a:latin typeface="Cambria Math" panose="02040503050406030204" pitchFamily="18" charset="0"/>
                              </a:rPr>
                            </m:ctrlPr>
                          </m:sSubPr>
                          <m:e>
                            <m:r>
                              <a:rPr lang="en-US" altLang="zh-CN" b="1" i="1">
                                <a:latin typeface="Cambria Math" panose="02040503050406030204" pitchFamily="18" charset="0"/>
                              </a:rPr>
                              <m:t>𝒓</m:t>
                            </m:r>
                          </m:e>
                          <m:sub>
                            <m:r>
                              <a:rPr lang="en-US" altLang="zh-CN" b="1" i="1" smtClean="0">
                                <a:latin typeface="Cambria Math" panose="02040503050406030204" pitchFamily="18" charset="0"/>
                              </a:rPr>
                              <m:t>𝒗</m:t>
                            </m:r>
                          </m:sub>
                        </m:sSub>
                      </m:e>
                    </m:d>
                    <m:r>
                      <a:rPr lang="en-US" altLang="zh-CN" i="1">
                        <a:latin typeface="Cambria Math" panose="02040503050406030204" pitchFamily="18" charset="0"/>
                      </a:rPr>
                      <m:t>=</m:t>
                    </m:r>
                    <m:func>
                      <m:funcPr>
                        <m:ctrlPr>
                          <a:rPr lang="en-US" altLang="zh-CN" i="1">
                            <a:latin typeface="Cambria Math" panose="02040503050406030204" pitchFamily="18" charset="0"/>
                          </a:rPr>
                        </m:ctrlPr>
                      </m:funcPr>
                      <m:fName>
                        <m:r>
                          <m:rPr>
                            <m:sty m:val="p"/>
                          </m:rPr>
                          <a:rPr lang="en-US" altLang="zh-CN">
                            <a:latin typeface="Cambria Math" panose="02040503050406030204" pitchFamily="18" charset="0"/>
                          </a:rPr>
                          <m:t>arccos</m:t>
                        </m:r>
                      </m:fName>
                      <m:e>
                        <m:f>
                          <m:fPr>
                            <m:ctrlPr>
                              <a:rPr lang="en-US" altLang="zh-CN" i="1">
                                <a:latin typeface="Cambria Math" panose="02040503050406030204" pitchFamily="18" charset="0"/>
                              </a:rPr>
                            </m:ctrlPr>
                          </m:fPr>
                          <m:num>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𝐹</m:t>
                                </m:r>
                              </m:e>
                              <m:sub>
                                <m:r>
                                  <a:rPr lang="en-US" altLang="zh-CN" b="0" i="1" smtClean="0">
                                    <a:latin typeface="Cambria Math" panose="02040503050406030204" pitchFamily="18" charset="0"/>
                                  </a:rPr>
                                  <m:t>1</m:t>
                                </m:r>
                              </m:sub>
                            </m:sSub>
                          </m:num>
                          <m:den>
                            <m:rad>
                              <m:radPr>
                                <m:degHide m:val="on"/>
                                <m:ctrlPr>
                                  <a:rPr lang="en-US" altLang="zh-CN" i="1" smtClean="0">
                                    <a:latin typeface="Cambria Math" panose="02040503050406030204" pitchFamily="18" charset="0"/>
                                  </a:rPr>
                                </m:ctrlPr>
                              </m:radPr>
                              <m:deg/>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𝐸</m:t>
                                    </m:r>
                                  </m:e>
                                  <m:sub>
                                    <m:r>
                                      <a:rPr lang="en-US" altLang="zh-CN" b="0" i="1" smtClean="0">
                                        <a:latin typeface="Cambria Math" panose="02040503050406030204" pitchFamily="18" charset="0"/>
                                      </a:rPr>
                                      <m:t>1</m:t>
                                    </m:r>
                                  </m:sub>
                                </m:sSub>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𝐺</m:t>
                                    </m:r>
                                  </m:e>
                                  <m:sub>
                                    <m:r>
                                      <a:rPr lang="en-US" altLang="zh-CN" b="0" i="1" smtClean="0">
                                        <a:latin typeface="Cambria Math" panose="02040503050406030204" pitchFamily="18" charset="0"/>
                                      </a:rPr>
                                      <m:t>1</m:t>
                                    </m:r>
                                  </m:sub>
                                </m:sSub>
                              </m:e>
                            </m:rad>
                          </m:den>
                        </m:f>
                      </m:e>
                    </m:func>
                    <m:r>
                      <a:rPr lang="en-US" altLang="zh-CN" i="1">
                        <a:latin typeface="Cambria Math" panose="02040503050406030204" pitchFamily="18" charset="0"/>
                      </a:rPr>
                      <m:t>=</m:t>
                    </m:r>
                    <m:func>
                      <m:funcPr>
                        <m:ctrlPr>
                          <a:rPr lang="en-US" altLang="zh-CN" i="1">
                            <a:latin typeface="Cambria Math" panose="02040503050406030204" pitchFamily="18" charset="0"/>
                          </a:rPr>
                        </m:ctrlPr>
                      </m:funcPr>
                      <m:fName>
                        <m:r>
                          <m:rPr>
                            <m:sty m:val="p"/>
                          </m:rPr>
                          <a:rPr lang="en-US" altLang="zh-CN">
                            <a:latin typeface="Cambria Math" panose="02040503050406030204" pitchFamily="18" charset="0"/>
                          </a:rPr>
                          <m:t>arccos</m:t>
                        </m:r>
                      </m:fName>
                      <m:e>
                        <m:f>
                          <m:fPr>
                            <m:ctrlPr>
                              <a:rPr lang="en-US" altLang="zh-CN" i="1">
                                <a:latin typeface="Cambria Math" panose="02040503050406030204" pitchFamily="18" charset="0"/>
                              </a:rPr>
                            </m:ctrlPr>
                          </m:fPr>
                          <m:num>
                            <m:sSub>
                              <m:sSubPr>
                                <m:ctrlPr>
                                  <a:rPr lang="en-US" altLang="zh-CN" i="1">
                                    <a:latin typeface="Cambria Math" panose="02040503050406030204" pitchFamily="18" charset="0"/>
                                  </a:rPr>
                                </m:ctrlPr>
                              </m:sSubPr>
                              <m:e>
                                <m:r>
                                  <a:rPr lang="en-US" altLang="zh-CN" i="1">
                                    <a:latin typeface="Cambria Math" panose="02040503050406030204" pitchFamily="18" charset="0"/>
                                  </a:rPr>
                                  <m:t>𝐹</m:t>
                                </m:r>
                              </m:e>
                              <m:sub>
                                <m:r>
                                  <a:rPr lang="en-US" altLang="zh-CN" b="0" i="1" smtClean="0">
                                    <a:latin typeface="Cambria Math" panose="02040503050406030204" pitchFamily="18" charset="0"/>
                                  </a:rPr>
                                  <m:t>2</m:t>
                                </m:r>
                              </m:sub>
                            </m:sSub>
                          </m:num>
                          <m:den>
                            <m:rad>
                              <m:radPr>
                                <m:degHide m:val="on"/>
                                <m:ctrlPr>
                                  <a:rPr lang="en-US" altLang="zh-CN" i="1">
                                    <a:latin typeface="Cambria Math" panose="02040503050406030204" pitchFamily="18" charset="0"/>
                                  </a:rPr>
                                </m:ctrlPr>
                              </m:radPr>
                              <m:deg/>
                              <m:e>
                                <m:sSub>
                                  <m:sSubPr>
                                    <m:ctrlPr>
                                      <a:rPr lang="en-US" altLang="zh-CN" i="1">
                                        <a:latin typeface="Cambria Math" panose="02040503050406030204" pitchFamily="18" charset="0"/>
                                      </a:rPr>
                                    </m:ctrlPr>
                                  </m:sSubPr>
                                  <m:e>
                                    <m:r>
                                      <a:rPr lang="en-US" altLang="zh-CN" i="1">
                                        <a:latin typeface="Cambria Math" panose="02040503050406030204" pitchFamily="18" charset="0"/>
                                      </a:rPr>
                                      <m:t>𝐸</m:t>
                                    </m:r>
                                  </m:e>
                                  <m:sub>
                                    <m:r>
                                      <a:rPr lang="en-US" altLang="zh-CN" b="0" i="1" smtClean="0">
                                        <a:latin typeface="Cambria Math" panose="02040503050406030204" pitchFamily="18" charset="0"/>
                                      </a:rPr>
                                      <m:t>2</m:t>
                                    </m:r>
                                  </m:sub>
                                </m:sSub>
                                <m:sSub>
                                  <m:sSubPr>
                                    <m:ctrlPr>
                                      <a:rPr lang="en-US" altLang="zh-CN" i="1">
                                        <a:latin typeface="Cambria Math" panose="02040503050406030204" pitchFamily="18" charset="0"/>
                                      </a:rPr>
                                    </m:ctrlPr>
                                  </m:sSubPr>
                                  <m:e>
                                    <m:r>
                                      <a:rPr lang="en-US" altLang="zh-CN" i="1">
                                        <a:latin typeface="Cambria Math" panose="02040503050406030204" pitchFamily="18" charset="0"/>
                                      </a:rPr>
                                      <m:t>𝐺</m:t>
                                    </m:r>
                                  </m:e>
                                  <m:sub>
                                    <m:r>
                                      <a:rPr lang="en-US" altLang="zh-CN" b="0" i="1" smtClean="0">
                                        <a:latin typeface="Cambria Math" panose="02040503050406030204" pitchFamily="18" charset="0"/>
                                      </a:rPr>
                                      <m:t>2</m:t>
                                    </m:r>
                                  </m:sub>
                                </m:sSub>
                              </m:e>
                            </m:rad>
                          </m:den>
                        </m:f>
                      </m:e>
                    </m:func>
                  </m:oMath>
                </a14:m>
                <a:endParaRPr lang="en-US" altLang="zh-CN" dirty="0"/>
              </a:p>
              <a:p>
                <a:pPr lvl="2"/>
                <a14:m>
                  <m:oMath xmlns:m="http://schemas.openxmlformats.org/officeDocument/2006/math">
                    <m:r>
                      <a:rPr lang="en-US" altLang="zh-CN" i="1" smtClean="0">
                        <a:latin typeface="Cambria Math" panose="02040503050406030204" pitchFamily="18" charset="0"/>
                      </a:rPr>
                      <m:t>∠</m:t>
                    </m:r>
                    <m:d>
                      <m:dPr>
                        <m:ctrlPr>
                          <a:rPr lang="en-US" altLang="zh-CN" i="1">
                            <a:latin typeface="Cambria Math" panose="02040503050406030204" pitchFamily="18" charset="0"/>
                          </a:rPr>
                        </m:ctrlPr>
                      </m:dPr>
                      <m:e>
                        <m:sSub>
                          <m:sSubPr>
                            <m:ctrlPr>
                              <a:rPr lang="en-US" altLang="zh-CN" b="1" i="1" smtClean="0">
                                <a:latin typeface="Cambria Math" panose="02040503050406030204" pitchFamily="18" charset="0"/>
                              </a:rPr>
                            </m:ctrlPr>
                          </m:sSubPr>
                          <m:e>
                            <m:r>
                              <a:rPr lang="en-US" altLang="zh-CN" b="1" i="1" smtClean="0">
                                <a:latin typeface="Cambria Math" panose="02040503050406030204" pitchFamily="18" charset="0"/>
                              </a:rPr>
                              <m:t>𝒓</m:t>
                            </m:r>
                          </m:e>
                          <m:sub>
                            <m:r>
                              <a:rPr lang="en-US" altLang="zh-CN" b="0" i="1" smtClean="0">
                                <a:latin typeface="Cambria Math" panose="02040503050406030204" pitchFamily="18" charset="0"/>
                              </a:rPr>
                              <m:t>𝑢</m:t>
                            </m:r>
                          </m:sub>
                        </m:sSub>
                        <m:r>
                          <a:rPr lang="en-US" altLang="zh-CN" b="0" i="1" smtClean="0">
                            <a:latin typeface="Cambria Math" panose="02040503050406030204" pitchFamily="18" charset="0"/>
                          </a:rPr>
                          <m:t>+</m:t>
                        </m:r>
                        <m:sSub>
                          <m:sSubPr>
                            <m:ctrlPr>
                              <a:rPr lang="en-US" altLang="zh-CN" b="1" i="1">
                                <a:latin typeface="Cambria Math" panose="02040503050406030204" pitchFamily="18" charset="0"/>
                              </a:rPr>
                            </m:ctrlPr>
                          </m:sSubPr>
                          <m:e>
                            <m:r>
                              <a:rPr lang="en-US" altLang="zh-CN" b="1" i="1">
                                <a:latin typeface="Cambria Math" panose="02040503050406030204" pitchFamily="18" charset="0"/>
                              </a:rPr>
                              <m:t>𝒓</m:t>
                            </m:r>
                          </m:e>
                          <m:sub>
                            <m:r>
                              <a:rPr lang="en-US" altLang="zh-CN" b="1" i="1">
                                <a:latin typeface="Cambria Math" panose="02040503050406030204" pitchFamily="18" charset="0"/>
                              </a:rPr>
                              <m:t>𝒗</m:t>
                            </m:r>
                          </m:sub>
                        </m:sSub>
                        <m:r>
                          <a:rPr lang="en-US" altLang="zh-CN" i="1">
                            <a:latin typeface="Cambria Math" panose="02040503050406030204" pitchFamily="18" charset="0"/>
                          </a:rPr>
                          <m:t>,</m:t>
                        </m:r>
                        <m:sSub>
                          <m:sSubPr>
                            <m:ctrlPr>
                              <a:rPr lang="en-US" altLang="zh-CN" b="1" i="1">
                                <a:latin typeface="Cambria Math" panose="02040503050406030204" pitchFamily="18" charset="0"/>
                              </a:rPr>
                            </m:ctrlPr>
                          </m:sSubPr>
                          <m:e>
                            <m:r>
                              <a:rPr lang="en-US" altLang="zh-CN" b="1" i="1">
                                <a:latin typeface="Cambria Math" panose="02040503050406030204" pitchFamily="18" charset="0"/>
                              </a:rPr>
                              <m:t>𝒓</m:t>
                            </m:r>
                          </m:e>
                          <m:sub>
                            <m:r>
                              <a:rPr lang="en-US" altLang="zh-CN" b="1" i="1" smtClean="0">
                                <a:latin typeface="Cambria Math" panose="02040503050406030204" pitchFamily="18" charset="0"/>
                              </a:rPr>
                              <m:t>𝒗</m:t>
                            </m:r>
                          </m:sub>
                        </m:sSub>
                      </m:e>
                    </m:d>
                    <m:r>
                      <a:rPr lang="en-US" altLang="zh-CN" i="1">
                        <a:latin typeface="Cambria Math" panose="02040503050406030204" pitchFamily="18" charset="0"/>
                      </a:rPr>
                      <m:t>=</m:t>
                    </m:r>
                    <m:func>
                      <m:funcPr>
                        <m:ctrlPr>
                          <a:rPr lang="en-US" altLang="zh-CN" i="1">
                            <a:latin typeface="Cambria Math" panose="02040503050406030204" pitchFamily="18" charset="0"/>
                          </a:rPr>
                        </m:ctrlPr>
                      </m:funcPr>
                      <m:fName>
                        <m:r>
                          <m:rPr>
                            <m:sty m:val="p"/>
                          </m:rPr>
                          <a:rPr lang="en-US" altLang="zh-CN">
                            <a:latin typeface="Cambria Math" panose="02040503050406030204" pitchFamily="18" charset="0"/>
                          </a:rPr>
                          <m:t>arccos</m:t>
                        </m:r>
                      </m:fName>
                      <m:e>
                        <m:f>
                          <m:fPr>
                            <m:ctrlPr>
                              <a:rPr lang="en-US" altLang="zh-CN" i="1">
                                <a:latin typeface="Cambria Math" panose="02040503050406030204" pitchFamily="18" charset="0"/>
                              </a:rPr>
                            </m:ctrlPr>
                          </m:fPr>
                          <m:num>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𝐸</m:t>
                                </m:r>
                              </m:e>
                              <m:sub>
                                <m:r>
                                  <a:rPr lang="en-US" altLang="zh-CN" b="0" i="1" smtClean="0">
                                    <a:latin typeface="Cambria Math" panose="02040503050406030204" pitchFamily="18" charset="0"/>
                                  </a:rPr>
                                  <m:t>1</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𝐺</m:t>
                                </m:r>
                              </m:e>
                              <m:sub>
                                <m:r>
                                  <a:rPr lang="en-US" altLang="zh-CN" b="0" i="1" smtClean="0">
                                    <a:latin typeface="Cambria Math" panose="02040503050406030204" pitchFamily="18" charset="0"/>
                                  </a:rPr>
                                  <m:t>1</m:t>
                                </m:r>
                              </m:sub>
                            </m:sSub>
                          </m:num>
                          <m:den>
                            <m:rad>
                              <m:radPr>
                                <m:degHide m:val="on"/>
                                <m:ctrlPr>
                                  <a:rPr lang="en-US" altLang="zh-CN" i="1" smtClean="0">
                                    <a:latin typeface="Cambria Math" panose="02040503050406030204" pitchFamily="18" charset="0"/>
                                  </a:rPr>
                                </m:ctrlPr>
                              </m:radPr>
                              <m:deg/>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𝐸</m:t>
                                    </m:r>
                                  </m:e>
                                  <m:sub>
                                    <m:r>
                                      <a:rPr lang="en-US" altLang="zh-CN" b="0" i="1" smtClean="0">
                                        <a:latin typeface="Cambria Math" panose="02040503050406030204" pitchFamily="18" charset="0"/>
                                      </a:rPr>
                                      <m:t>1</m:t>
                                    </m:r>
                                  </m:sub>
                                </m:sSub>
                                <m:r>
                                  <a:rPr lang="en-US" altLang="zh-CN" b="0" i="1" smtClean="0">
                                    <a:latin typeface="Cambria Math" panose="02040503050406030204" pitchFamily="18" charset="0"/>
                                  </a:rPr>
                                  <m:t>+2</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𝐹</m:t>
                                    </m:r>
                                  </m:e>
                                  <m:sub>
                                    <m:r>
                                      <a:rPr lang="en-US" altLang="zh-CN" b="0" i="1" smtClean="0">
                                        <a:latin typeface="Cambria Math" panose="02040503050406030204" pitchFamily="18" charset="0"/>
                                      </a:rPr>
                                      <m:t>1</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𝐺</m:t>
                                    </m:r>
                                  </m:e>
                                  <m:sub>
                                    <m:r>
                                      <a:rPr lang="en-US" altLang="zh-CN" b="0" i="1" smtClean="0">
                                        <a:latin typeface="Cambria Math" panose="02040503050406030204" pitchFamily="18" charset="0"/>
                                      </a:rPr>
                                      <m:t>1</m:t>
                                    </m:r>
                                  </m:sub>
                                </m:sSub>
                              </m:e>
                            </m:rad>
                            <m:rad>
                              <m:radPr>
                                <m:degHide m:val="on"/>
                                <m:ctrlPr>
                                  <a:rPr lang="en-US" altLang="zh-CN" b="0" i="1" smtClean="0">
                                    <a:latin typeface="Cambria Math" panose="02040503050406030204" pitchFamily="18" charset="0"/>
                                  </a:rPr>
                                </m:ctrlPr>
                              </m:radPr>
                              <m:deg/>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𝐺</m:t>
                                    </m:r>
                                  </m:e>
                                  <m:sub>
                                    <m:r>
                                      <a:rPr lang="en-US" altLang="zh-CN" b="0" i="1" smtClean="0">
                                        <a:latin typeface="Cambria Math" panose="02040503050406030204" pitchFamily="18" charset="0"/>
                                      </a:rPr>
                                      <m:t>1</m:t>
                                    </m:r>
                                  </m:sub>
                                </m:sSub>
                              </m:e>
                            </m:rad>
                          </m:den>
                        </m:f>
                      </m:e>
                    </m:func>
                    <m:r>
                      <a:rPr lang="en-US" altLang="zh-CN" i="1">
                        <a:latin typeface="Cambria Math" panose="02040503050406030204" pitchFamily="18" charset="0"/>
                      </a:rPr>
                      <m:t>=</m:t>
                    </m:r>
                    <m:func>
                      <m:funcPr>
                        <m:ctrlPr>
                          <a:rPr lang="en-US" altLang="zh-CN" i="1">
                            <a:latin typeface="Cambria Math" panose="02040503050406030204" pitchFamily="18" charset="0"/>
                          </a:rPr>
                        </m:ctrlPr>
                      </m:funcPr>
                      <m:fName>
                        <m:r>
                          <m:rPr>
                            <m:sty m:val="p"/>
                          </m:rPr>
                          <a:rPr lang="en-US" altLang="zh-CN">
                            <a:latin typeface="Cambria Math" panose="02040503050406030204" pitchFamily="18" charset="0"/>
                          </a:rPr>
                          <m:t>arccos</m:t>
                        </m:r>
                      </m:fName>
                      <m:e>
                        <m:f>
                          <m:fPr>
                            <m:ctrlPr>
                              <a:rPr lang="en-US" altLang="zh-CN" i="1">
                                <a:latin typeface="Cambria Math" panose="02040503050406030204" pitchFamily="18" charset="0"/>
                              </a:rPr>
                            </m:ctrlPr>
                          </m:fPr>
                          <m:num>
                            <m:sSub>
                              <m:sSubPr>
                                <m:ctrlPr>
                                  <a:rPr lang="en-US" altLang="zh-CN" i="1">
                                    <a:latin typeface="Cambria Math" panose="02040503050406030204" pitchFamily="18" charset="0"/>
                                  </a:rPr>
                                </m:ctrlPr>
                              </m:sSubPr>
                              <m:e>
                                <m:r>
                                  <a:rPr lang="en-US" altLang="zh-CN" i="1">
                                    <a:latin typeface="Cambria Math" panose="02040503050406030204" pitchFamily="18" charset="0"/>
                                  </a:rPr>
                                  <m:t>𝐸</m:t>
                                </m:r>
                              </m:e>
                              <m:sub>
                                <m:r>
                                  <a:rPr lang="en-US" altLang="zh-CN" b="0" i="1" smtClean="0">
                                    <a:latin typeface="Cambria Math" panose="02040503050406030204" pitchFamily="18" charset="0"/>
                                  </a:rPr>
                                  <m:t>2</m:t>
                                </m:r>
                              </m:sub>
                            </m:sSub>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b="0" i="1" smtClean="0">
                                    <a:latin typeface="Cambria Math" panose="02040503050406030204" pitchFamily="18" charset="0"/>
                                  </a:rPr>
                                  <m:t>𝐺</m:t>
                                </m:r>
                              </m:e>
                              <m:sub>
                                <m:r>
                                  <a:rPr lang="en-US" altLang="zh-CN" b="0" i="1" smtClean="0">
                                    <a:latin typeface="Cambria Math" panose="02040503050406030204" pitchFamily="18" charset="0"/>
                                  </a:rPr>
                                  <m:t>2</m:t>
                                </m:r>
                              </m:sub>
                            </m:sSub>
                          </m:num>
                          <m:den>
                            <m:rad>
                              <m:radPr>
                                <m:degHide m:val="on"/>
                                <m:ctrlPr>
                                  <a:rPr lang="en-US" altLang="zh-CN" i="1">
                                    <a:latin typeface="Cambria Math" panose="02040503050406030204" pitchFamily="18" charset="0"/>
                                  </a:rPr>
                                </m:ctrlPr>
                              </m:radPr>
                              <m:deg/>
                              <m:e>
                                <m:sSub>
                                  <m:sSubPr>
                                    <m:ctrlPr>
                                      <a:rPr lang="en-US" altLang="zh-CN" i="1">
                                        <a:latin typeface="Cambria Math" panose="02040503050406030204" pitchFamily="18" charset="0"/>
                                      </a:rPr>
                                    </m:ctrlPr>
                                  </m:sSubPr>
                                  <m:e>
                                    <m:r>
                                      <a:rPr lang="en-US" altLang="zh-CN" i="1">
                                        <a:latin typeface="Cambria Math" panose="02040503050406030204" pitchFamily="18" charset="0"/>
                                      </a:rPr>
                                      <m:t>𝐸</m:t>
                                    </m:r>
                                  </m:e>
                                  <m:sub>
                                    <m:r>
                                      <a:rPr lang="en-US" altLang="zh-CN" b="0" i="1" smtClean="0">
                                        <a:latin typeface="Cambria Math" panose="02040503050406030204" pitchFamily="18" charset="0"/>
                                      </a:rPr>
                                      <m:t>2</m:t>
                                    </m:r>
                                  </m:sub>
                                </m:sSub>
                                <m:r>
                                  <a:rPr lang="en-US" altLang="zh-CN" i="1">
                                    <a:latin typeface="Cambria Math" panose="02040503050406030204" pitchFamily="18" charset="0"/>
                                  </a:rPr>
                                  <m:t>+2</m:t>
                                </m:r>
                                <m:sSub>
                                  <m:sSubPr>
                                    <m:ctrlPr>
                                      <a:rPr lang="en-US" altLang="zh-CN" i="1">
                                        <a:latin typeface="Cambria Math" panose="02040503050406030204" pitchFamily="18" charset="0"/>
                                      </a:rPr>
                                    </m:ctrlPr>
                                  </m:sSubPr>
                                  <m:e>
                                    <m:r>
                                      <a:rPr lang="en-US" altLang="zh-CN" i="1">
                                        <a:latin typeface="Cambria Math" panose="02040503050406030204" pitchFamily="18" charset="0"/>
                                      </a:rPr>
                                      <m:t>𝐹</m:t>
                                    </m:r>
                                  </m:e>
                                  <m:sub>
                                    <m:r>
                                      <a:rPr lang="en-US" altLang="zh-CN" b="0" i="1" smtClean="0">
                                        <a:latin typeface="Cambria Math" panose="02040503050406030204" pitchFamily="18" charset="0"/>
                                      </a:rPr>
                                      <m:t>2</m:t>
                                    </m:r>
                                  </m:sub>
                                </m:sSub>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𝐺</m:t>
                                    </m:r>
                                  </m:e>
                                  <m:sub>
                                    <m:r>
                                      <a:rPr lang="en-US" altLang="zh-CN" b="0" i="1" smtClean="0">
                                        <a:latin typeface="Cambria Math" panose="02040503050406030204" pitchFamily="18" charset="0"/>
                                      </a:rPr>
                                      <m:t>2</m:t>
                                    </m:r>
                                  </m:sub>
                                </m:sSub>
                              </m:e>
                            </m:rad>
                            <m:rad>
                              <m:radPr>
                                <m:degHide m:val="on"/>
                                <m:ctrlPr>
                                  <a:rPr lang="en-US" altLang="zh-CN" i="1">
                                    <a:latin typeface="Cambria Math" panose="02040503050406030204" pitchFamily="18" charset="0"/>
                                  </a:rPr>
                                </m:ctrlPr>
                              </m:radPr>
                              <m:deg/>
                              <m:e>
                                <m:sSub>
                                  <m:sSubPr>
                                    <m:ctrlPr>
                                      <a:rPr lang="en-US" altLang="zh-CN" i="1">
                                        <a:latin typeface="Cambria Math" panose="02040503050406030204" pitchFamily="18" charset="0"/>
                                      </a:rPr>
                                    </m:ctrlPr>
                                  </m:sSubPr>
                                  <m:e>
                                    <m:r>
                                      <a:rPr lang="en-US" altLang="zh-CN" b="0" i="1" smtClean="0">
                                        <a:latin typeface="Cambria Math" panose="02040503050406030204" pitchFamily="18" charset="0"/>
                                      </a:rPr>
                                      <m:t>𝐺</m:t>
                                    </m:r>
                                  </m:e>
                                  <m:sub>
                                    <m:r>
                                      <a:rPr lang="en-US" altLang="zh-CN" b="0" i="1" smtClean="0">
                                        <a:latin typeface="Cambria Math" panose="02040503050406030204" pitchFamily="18" charset="0"/>
                                      </a:rPr>
                                      <m:t>2</m:t>
                                    </m:r>
                                  </m:sub>
                                </m:sSub>
                              </m:e>
                            </m:rad>
                          </m:den>
                        </m:f>
                      </m:e>
                    </m:func>
                  </m:oMath>
                </a14:m>
                <a:endParaRPr lang="en-US" altLang="zh-CN" dirty="0"/>
              </a:p>
              <a:p>
                <a:pPr lvl="2"/>
                <a14:m>
                  <m:oMath xmlns:m="http://schemas.openxmlformats.org/officeDocument/2006/math">
                    <m:r>
                      <a:rPr lang="en-US" altLang="zh-CN" i="1" smtClean="0">
                        <a:latin typeface="Cambria Math" panose="02040503050406030204" pitchFamily="18" charset="0"/>
                      </a:rPr>
                      <m:t>∠</m:t>
                    </m:r>
                    <m:d>
                      <m:dPr>
                        <m:ctrlPr>
                          <a:rPr lang="en-US" altLang="zh-CN" i="1">
                            <a:latin typeface="Cambria Math" panose="02040503050406030204" pitchFamily="18" charset="0"/>
                          </a:rPr>
                        </m:ctrlPr>
                      </m:dPr>
                      <m:e>
                        <m:sSub>
                          <m:sSubPr>
                            <m:ctrlPr>
                              <a:rPr lang="en-US" altLang="zh-CN" b="1" i="1" smtClean="0">
                                <a:latin typeface="Cambria Math" panose="02040503050406030204" pitchFamily="18" charset="0"/>
                              </a:rPr>
                            </m:ctrlPr>
                          </m:sSubPr>
                          <m:e>
                            <m:r>
                              <a:rPr lang="en-US" altLang="zh-CN" b="1" i="1" smtClean="0">
                                <a:latin typeface="Cambria Math" panose="02040503050406030204" pitchFamily="18" charset="0"/>
                              </a:rPr>
                              <m:t>𝒓</m:t>
                            </m:r>
                          </m:e>
                          <m:sub>
                            <m:r>
                              <a:rPr lang="en-US" altLang="zh-CN" b="0" i="1" smtClean="0">
                                <a:latin typeface="Cambria Math" panose="02040503050406030204" pitchFamily="18" charset="0"/>
                              </a:rPr>
                              <m:t>𝑢</m:t>
                            </m:r>
                          </m:sub>
                        </m:sSub>
                        <m:r>
                          <a:rPr lang="en-US" altLang="zh-CN" i="1">
                            <a:latin typeface="Cambria Math" panose="02040503050406030204" pitchFamily="18" charset="0"/>
                          </a:rPr>
                          <m:t>,</m:t>
                        </m:r>
                        <m:sSub>
                          <m:sSubPr>
                            <m:ctrlPr>
                              <a:rPr lang="en-US" altLang="zh-CN" b="1" i="1">
                                <a:latin typeface="Cambria Math" panose="02040503050406030204" pitchFamily="18" charset="0"/>
                              </a:rPr>
                            </m:ctrlPr>
                          </m:sSubPr>
                          <m:e>
                            <m:r>
                              <a:rPr lang="en-US" altLang="zh-CN" b="1" i="1">
                                <a:latin typeface="Cambria Math" panose="02040503050406030204" pitchFamily="18" charset="0"/>
                              </a:rPr>
                              <m:t>𝒓</m:t>
                            </m:r>
                          </m:e>
                          <m:sub>
                            <m:r>
                              <a:rPr lang="en-US" altLang="zh-CN" i="1">
                                <a:latin typeface="Cambria Math" panose="02040503050406030204" pitchFamily="18" charset="0"/>
                              </a:rPr>
                              <m:t>𝑢</m:t>
                            </m:r>
                          </m:sub>
                        </m:sSub>
                        <m:r>
                          <a:rPr lang="en-US" altLang="zh-CN" i="1">
                            <a:latin typeface="Cambria Math" panose="02040503050406030204" pitchFamily="18" charset="0"/>
                          </a:rPr>
                          <m:t>+</m:t>
                        </m:r>
                        <m:sSub>
                          <m:sSubPr>
                            <m:ctrlPr>
                              <a:rPr lang="en-US" altLang="zh-CN" b="1" i="1">
                                <a:latin typeface="Cambria Math" panose="02040503050406030204" pitchFamily="18" charset="0"/>
                              </a:rPr>
                            </m:ctrlPr>
                          </m:sSubPr>
                          <m:e>
                            <m:r>
                              <a:rPr lang="en-US" altLang="zh-CN" b="1" i="1">
                                <a:latin typeface="Cambria Math" panose="02040503050406030204" pitchFamily="18" charset="0"/>
                              </a:rPr>
                              <m:t>𝒓</m:t>
                            </m:r>
                          </m:e>
                          <m:sub>
                            <m:r>
                              <a:rPr lang="en-US" altLang="zh-CN" b="1" i="1" smtClean="0">
                                <a:latin typeface="Cambria Math" panose="02040503050406030204" pitchFamily="18" charset="0"/>
                              </a:rPr>
                              <m:t>𝒗</m:t>
                            </m:r>
                          </m:sub>
                        </m:sSub>
                      </m:e>
                    </m:d>
                    <m:r>
                      <a:rPr lang="en-US" altLang="zh-CN" i="1">
                        <a:latin typeface="Cambria Math" panose="02040503050406030204" pitchFamily="18" charset="0"/>
                      </a:rPr>
                      <m:t>=</m:t>
                    </m:r>
                    <m:func>
                      <m:funcPr>
                        <m:ctrlPr>
                          <a:rPr lang="en-US" altLang="zh-CN" i="1">
                            <a:latin typeface="Cambria Math" panose="02040503050406030204" pitchFamily="18" charset="0"/>
                          </a:rPr>
                        </m:ctrlPr>
                      </m:funcPr>
                      <m:fName>
                        <m:r>
                          <m:rPr>
                            <m:sty m:val="p"/>
                          </m:rPr>
                          <a:rPr lang="en-US" altLang="zh-CN">
                            <a:latin typeface="Cambria Math" panose="02040503050406030204" pitchFamily="18" charset="0"/>
                          </a:rPr>
                          <m:t>arccos</m:t>
                        </m:r>
                      </m:fName>
                      <m:e>
                        <m:f>
                          <m:fPr>
                            <m:ctrlPr>
                              <a:rPr lang="en-US" altLang="zh-CN" i="1">
                                <a:latin typeface="Cambria Math" panose="02040503050406030204" pitchFamily="18" charset="0"/>
                              </a:rPr>
                            </m:ctrlPr>
                          </m:fPr>
                          <m:num>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𝐸</m:t>
                                </m:r>
                              </m:e>
                              <m:sub>
                                <m:r>
                                  <a:rPr lang="en-US" altLang="zh-CN" b="0" i="1" smtClean="0">
                                    <a:latin typeface="Cambria Math" panose="02040503050406030204" pitchFamily="18" charset="0"/>
                                  </a:rPr>
                                  <m:t>1</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𝐹</m:t>
                                </m:r>
                              </m:e>
                              <m:sub>
                                <m:r>
                                  <a:rPr lang="en-US" altLang="zh-CN" b="0" i="1" smtClean="0">
                                    <a:latin typeface="Cambria Math" panose="02040503050406030204" pitchFamily="18" charset="0"/>
                                  </a:rPr>
                                  <m:t>1</m:t>
                                </m:r>
                              </m:sub>
                            </m:sSub>
                          </m:num>
                          <m:den>
                            <m:rad>
                              <m:radPr>
                                <m:degHide m:val="on"/>
                                <m:ctrlPr>
                                  <a:rPr lang="en-US" altLang="zh-CN" i="1" smtClean="0">
                                    <a:latin typeface="Cambria Math" panose="02040503050406030204" pitchFamily="18" charset="0"/>
                                  </a:rPr>
                                </m:ctrlPr>
                              </m:radPr>
                              <m:deg/>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𝐸</m:t>
                                    </m:r>
                                  </m:e>
                                  <m:sub>
                                    <m:r>
                                      <a:rPr lang="en-US" altLang="zh-CN" b="0" i="1" smtClean="0">
                                        <a:latin typeface="Cambria Math" panose="02040503050406030204" pitchFamily="18" charset="0"/>
                                      </a:rPr>
                                      <m:t>1</m:t>
                                    </m:r>
                                  </m:sub>
                                </m:sSub>
                                <m:r>
                                  <a:rPr lang="en-US" altLang="zh-CN" b="0" i="1" smtClean="0">
                                    <a:latin typeface="Cambria Math" panose="02040503050406030204" pitchFamily="18" charset="0"/>
                                  </a:rPr>
                                  <m:t>+2</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𝐹</m:t>
                                    </m:r>
                                  </m:e>
                                  <m:sub>
                                    <m:r>
                                      <a:rPr lang="en-US" altLang="zh-CN" b="0" i="1" smtClean="0">
                                        <a:latin typeface="Cambria Math" panose="02040503050406030204" pitchFamily="18" charset="0"/>
                                      </a:rPr>
                                      <m:t>1</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𝐺</m:t>
                                    </m:r>
                                  </m:e>
                                  <m:sub>
                                    <m:r>
                                      <a:rPr lang="en-US" altLang="zh-CN" b="0" i="1" smtClean="0">
                                        <a:latin typeface="Cambria Math" panose="02040503050406030204" pitchFamily="18" charset="0"/>
                                      </a:rPr>
                                      <m:t>1</m:t>
                                    </m:r>
                                  </m:sub>
                                </m:sSub>
                              </m:e>
                            </m:rad>
                            <m:rad>
                              <m:radPr>
                                <m:degHide m:val="on"/>
                                <m:ctrlPr>
                                  <a:rPr lang="en-US" altLang="zh-CN" b="0" i="1" smtClean="0">
                                    <a:latin typeface="Cambria Math" panose="02040503050406030204" pitchFamily="18" charset="0"/>
                                  </a:rPr>
                                </m:ctrlPr>
                              </m:radPr>
                              <m:deg/>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𝐸</m:t>
                                    </m:r>
                                  </m:e>
                                  <m:sub>
                                    <m:r>
                                      <a:rPr lang="en-US" altLang="zh-CN" b="0" i="1" smtClean="0">
                                        <a:latin typeface="Cambria Math" panose="02040503050406030204" pitchFamily="18" charset="0"/>
                                      </a:rPr>
                                      <m:t>1</m:t>
                                    </m:r>
                                  </m:sub>
                                </m:sSub>
                              </m:e>
                            </m:rad>
                          </m:den>
                        </m:f>
                      </m:e>
                    </m:func>
                    <m:r>
                      <a:rPr lang="en-US" altLang="zh-CN" i="1">
                        <a:latin typeface="Cambria Math" panose="02040503050406030204" pitchFamily="18" charset="0"/>
                      </a:rPr>
                      <m:t>=</m:t>
                    </m:r>
                    <m:func>
                      <m:funcPr>
                        <m:ctrlPr>
                          <a:rPr lang="en-US" altLang="zh-CN" i="1">
                            <a:latin typeface="Cambria Math" panose="02040503050406030204" pitchFamily="18" charset="0"/>
                          </a:rPr>
                        </m:ctrlPr>
                      </m:funcPr>
                      <m:fName>
                        <m:r>
                          <m:rPr>
                            <m:sty m:val="p"/>
                          </m:rPr>
                          <a:rPr lang="en-US" altLang="zh-CN">
                            <a:latin typeface="Cambria Math" panose="02040503050406030204" pitchFamily="18" charset="0"/>
                          </a:rPr>
                          <m:t>arccos</m:t>
                        </m:r>
                      </m:fName>
                      <m:e>
                        <m:f>
                          <m:fPr>
                            <m:ctrlPr>
                              <a:rPr lang="en-US" altLang="zh-CN" i="1">
                                <a:latin typeface="Cambria Math" panose="02040503050406030204" pitchFamily="18" charset="0"/>
                              </a:rPr>
                            </m:ctrlPr>
                          </m:fPr>
                          <m:num>
                            <m:sSub>
                              <m:sSubPr>
                                <m:ctrlPr>
                                  <a:rPr lang="en-US" altLang="zh-CN" i="1">
                                    <a:latin typeface="Cambria Math" panose="02040503050406030204" pitchFamily="18" charset="0"/>
                                  </a:rPr>
                                </m:ctrlPr>
                              </m:sSubPr>
                              <m:e>
                                <m:r>
                                  <a:rPr lang="en-US" altLang="zh-CN" i="1">
                                    <a:latin typeface="Cambria Math" panose="02040503050406030204" pitchFamily="18" charset="0"/>
                                  </a:rPr>
                                  <m:t>𝐸</m:t>
                                </m:r>
                              </m:e>
                              <m:sub>
                                <m:r>
                                  <a:rPr lang="en-US" altLang="zh-CN" b="0" i="1" smtClean="0">
                                    <a:latin typeface="Cambria Math" panose="02040503050406030204" pitchFamily="18" charset="0"/>
                                  </a:rPr>
                                  <m:t>2</m:t>
                                </m:r>
                              </m:sub>
                            </m:sSub>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𝐹</m:t>
                                </m:r>
                              </m:e>
                              <m:sub>
                                <m:r>
                                  <a:rPr lang="en-US" altLang="zh-CN" b="0" i="1" smtClean="0">
                                    <a:latin typeface="Cambria Math" panose="02040503050406030204" pitchFamily="18" charset="0"/>
                                  </a:rPr>
                                  <m:t>2</m:t>
                                </m:r>
                              </m:sub>
                            </m:sSub>
                          </m:num>
                          <m:den>
                            <m:rad>
                              <m:radPr>
                                <m:degHide m:val="on"/>
                                <m:ctrlPr>
                                  <a:rPr lang="en-US" altLang="zh-CN" i="1">
                                    <a:latin typeface="Cambria Math" panose="02040503050406030204" pitchFamily="18" charset="0"/>
                                  </a:rPr>
                                </m:ctrlPr>
                              </m:radPr>
                              <m:deg/>
                              <m:e>
                                <m:sSub>
                                  <m:sSubPr>
                                    <m:ctrlPr>
                                      <a:rPr lang="en-US" altLang="zh-CN" i="1">
                                        <a:latin typeface="Cambria Math" panose="02040503050406030204" pitchFamily="18" charset="0"/>
                                      </a:rPr>
                                    </m:ctrlPr>
                                  </m:sSubPr>
                                  <m:e>
                                    <m:r>
                                      <a:rPr lang="en-US" altLang="zh-CN" i="1">
                                        <a:latin typeface="Cambria Math" panose="02040503050406030204" pitchFamily="18" charset="0"/>
                                      </a:rPr>
                                      <m:t>𝐸</m:t>
                                    </m:r>
                                  </m:e>
                                  <m:sub>
                                    <m:r>
                                      <a:rPr lang="en-US" altLang="zh-CN" b="0" i="1" smtClean="0">
                                        <a:latin typeface="Cambria Math" panose="02040503050406030204" pitchFamily="18" charset="0"/>
                                      </a:rPr>
                                      <m:t>2</m:t>
                                    </m:r>
                                  </m:sub>
                                </m:sSub>
                                <m:r>
                                  <a:rPr lang="en-US" altLang="zh-CN" i="1">
                                    <a:latin typeface="Cambria Math" panose="02040503050406030204" pitchFamily="18" charset="0"/>
                                  </a:rPr>
                                  <m:t>+2</m:t>
                                </m:r>
                                <m:sSub>
                                  <m:sSubPr>
                                    <m:ctrlPr>
                                      <a:rPr lang="en-US" altLang="zh-CN" i="1">
                                        <a:latin typeface="Cambria Math" panose="02040503050406030204" pitchFamily="18" charset="0"/>
                                      </a:rPr>
                                    </m:ctrlPr>
                                  </m:sSubPr>
                                  <m:e>
                                    <m:r>
                                      <a:rPr lang="en-US" altLang="zh-CN" i="1">
                                        <a:latin typeface="Cambria Math" panose="02040503050406030204" pitchFamily="18" charset="0"/>
                                      </a:rPr>
                                      <m:t>𝐹</m:t>
                                    </m:r>
                                  </m:e>
                                  <m:sub>
                                    <m:r>
                                      <a:rPr lang="en-US" altLang="zh-CN" b="0" i="1" smtClean="0">
                                        <a:latin typeface="Cambria Math" panose="02040503050406030204" pitchFamily="18" charset="0"/>
                                      </a:rPr>
                                      <m:t>2</m:t>
                                    </m:r>
                                  </m:sub>
                                </m:sSub>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𝐺</m:t>
                                    </m:r>
                                  </m:e>
                                  <m:sub>
                                    <m:r>
                                      <a:rPr lang="en-US" altLang="zh-CN" b="0" i="1" smtClean="0">
                                        <a:latin typeface="Cambria Math" panose="02040503050406030204" pitchFamily="18" charset="0"/>
                                      </a:rPr>
                                      <m:t>2</m:t>
                                    </m:r>
                                  </m:sub>
                                </m:sSub>
                              </m:e>
                            </m:rad>
                            <m:rad>
                              <m:radPr>
                                <m:degHide m:val="on"/>
                                <m:ctrlPr>
                                  <a:rPr lang="en-US" altLang="zh-CN" i="1">
                                    <a:latin typeface="Cambria Math" panose="02040503050406030204" pitchFamily="18" charset="0"/>
                                  </a:rPr>
                                </m:ctrlPr>
                              </m:radPr>
                              <m:deg/>
                              <m:e>
                                <m:sSub>
                                  <m:sSubPr>
                                    <m:ctrlPr>
                                      <a:rPr lang="en-US" altLang="zh-CN" i="1">
                                        <a:latin typeface="Cambria Math" panose="02040503050406030204" pitchFamily="18" charset="0"/>
                                      </a:rPr>
                                    </m:ctrlPr>
                                  </m:sSubPr>
                                  <m:e>
                                    <m:r>
                                      <a:rPr lang="en-US" altLang="zh-CN" i="1">
                                        <a:latin typeface="Cambria Math" panose="02040503050406030204" pitchFamily="18" charset="0"/>
                                      </a:rPr>
                                      <m:t>𝐸</m:t>
                                    </m:r>
                                  </m:e>
                                  <m:sub>
                                    <m:r>
                                      <a:rPr lang="en-US" altLang="zh-CN" b="0" i="1" smtClean="0">
                                        <a:latin typeface="Cambria Math" panose="02040503050406030204" pitchFamily="18" charset="0"/>
                                      </a:rPr>
                                      <m:t>2</m:t>
                                    </m:r>
                                  </m:sub>
                                </m:sSub>
                              </m:e>
                            </m:rad>
                          </m:den>
                        </m:f>
                      </m:e>
                    </m:func>
                  </m:oMath>
                </a14:m>
                <a:endParaRPr lang="en-US" altLang="zh-CN" dirty="0"/>
              </a:p>
              <a:p>
                <a:pPr lvl="1"/>
                <a:r>
                  <a:rPr lang="zh-CN" altLang="en-US" dirty="0"/>
                  <a:t>定理 </a:t>
                </a:r>
                <a:r>
                  <a:rPr lang="en-US" altLang="zh-CN" dirty="0"/>
                  <a:t>2</a:t>
                </a:r>
                <a:r>
                  <a:rPr lang="zh-CN" altLang="en-US" dirty="0"/>
                  <a:t>：任意两个正则参数曲面在局部上都可以建立保角对应</a:t>
                </a:r>
                <a:endParaRPr lang="en-US" altLang="zh-CN" dirty="0"/>
              </a:p>
            </p:txBody>
          </p:sp>
        </mc:Choice>
        <mc:Fallback xmlns="">
          <p:sp>
            <p:nvSpPr>
              <p:cNvPr id="3" name="内容占位符 2">
                <a:extLst>
                  <a:ext uri="{FF2B5EF4-FFF2-40B4-BE49-F238E27FC236}">
                    <a16:creationId xmlns:a16="http://schemas.microsoft.com/office/drawing/2014/main" id="{BBE9E778-0C4F-65E3-CC74-B56EA7726D13}"/>
                  </a:ext>
                </a:extLst>
              </p:cNvPr>
              <p:cNvSpPr>
                <a:spLocks noGrp="1" noRot="1" noChangeAspect="1" noMove="1" noResize="1" noEditPoints="1" noAdjustHandles="1" noChangeArrowheads="1" noChangeShapeType="1" noTextEdit="1"/>
              </p:cNvSpPr>
              <p:nvPr>
                <p:ph idx="1"/>
              </p:nvPr>
            </p:nvSpPr>
            <p:spPr>
              <a:blipFill>
                <a:blip r:embed="rId2"/>
                <a:stretch>
                  <a:fillRect l="-812" t="-791"/>
                </a:stretch>
              </a:blipFill>
            </p:spPr>
            <p:txBody>
              <a:bodyPr/>
              <a:lstStyle/>
              <a:p>
                <a:r>
                  <a:rPr lang="zh-CN" altLang="en-US">
                    <a:noFill/>
                  </a:rPr>
                  <a:t> </a:t>
                </a:r>
              </a:p>
            </p:txBody>
          </p:sp>
        </mc:Fallback>
      </mc:AlternateContent>
      <p:sp>
        <p:nvSpPr>
          <p:cNvPr id="4" name="日期占位符 3">
            <a:extLst>
              <a:ext uri="{FF2B5EF4-FFF2-40B4-BE49-F238E27FC236}">
                <a16:creationId xmlns:a16="http://schemas.microsoft.com/office/drawing/2014/main" id="{3EE2B33B-9967-C488-FCB3-C9EAB0DCDB98}"/>
              </a:ext>
            </a:extLst>
          </p:cNvPr>
          <p:cNvSpPr>
            <a:spLocks noGrp="1"/>
          </p:cNvSpPr>
          <p:nvPr>
            <p:ph type="dt" sz="half" idx="10"/>
          </p:nvPr>
        </p:nvSpPr>
        <p:spPr/>
        <p:txBody>
          <a:bodyPr/>
          <a:lstStyle/>
          <a:p>
            <a:r>
              <a:rPr lang="en-US" altLang="zh-CN"/>
              <a:t>2024/5/27</a:t>
            </a:r>
            <a:endParaRPr lang="zh-CN" altLang="en-US"/>
          </a:p>
        </p:txBody>
      </p:sp>
      <p:sp>
        <p:nvSpPr>
          <p:cNvPr id="5" name="页脚占位符 4">
            <a:extLst>
              <a:ext uri="{FF2B5EF4-FFF2-40B4-BE49-F238E27FC236}">
                <a16:creationId xmlns:a16="http://schemas.microsoft.com/office/drawing/2014/main" id="{C0055BC3-F9DC-3AED-3C95-038AFDF4AC3E}"/>
              </a:ext>
            </a:extLst>
          </p:cNvPr>
          <p:cNvSpPr>
            <a:spLocks noGrp="1"/>
          </p:cNvSpPr>
          <p:nvPr>
            <p:ph type="ftr" sz="quarter" idx="11"/>
          </p:nvPr>
        </p:nvSpPr>
        <p:spPr/>
        <p:txBody>
          <a:bodyPr/>
          <a:lstStyle/>
          <a:p>
            <a:r>
              <a:rPr lang="en-US" altLang="zh-CN"/>
              <a:t>Classical Differential Geometry</a:t>
            </a:r>
            <a:endParaRPr lang="zh-CN" altLang="en-US"/>
          </a:p>
        </p:txBody>
      </p:sp>
      <p:sp>
        <p:nvSpPr>
          <p:cNvPr id="6" name="灯片编号占位符 5">
            <a:extLst>
              <a:ext uri="{FF2B5EF4-FFF2-40B4-BE49-F238E27FC236}">
                <a16:creationId xmlns:a16="http://schemas.microsoft.com/office/drawing/2014/main" id="{AD23E87C-815E-C0B6-D3A4-466D265BB8D1}"/>
              </a:ext>
            </a:extLst>
          </p:cNvPr>
          <p:cNvSpPr>
            <a:spLocks noGrp="1"/>
          </p:cNvSpPr>
          <p:nvPr>
            <p:ph type="sldNum" sz="quarter" idx="12"/>
          </p:nvPr>
        </p:nvSpPr>
        <p:spPr/>
        <p:txBody>
          <a:bodyPr/>
          <a:lstStyle/>
          <a:p>
            <a:fld id="{8AF8E6C5-7C3F-4762-BEB2-5E1ACF15AC15}" type="slidenum">
              <a:rPr lang="zh-CN" altLang="en-US" smtClean="0"/>
              <a:t>19</a:t>
            </a:fld>
            <a:endParaRPr lang="zh-CN" altLang="en-US"/>
          </a:p>
        </p:txBody>
      </p:sp>
    </p:spTree>
    <p:extLst>
      <p:ext uri="{BB962C8B-B14F-4D97-AF65-F5344CB8AC3E}">
        <p14:creationId xmlns:p14="http://schemas.microsoft.com/office/powerpoint/2010/main" val="26795759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8BBA183-46AB-4C73-0B2C-3F1D87690BB0}"/>
              </a:ext>
            </a:extLst>
          </p:cNvPr>
          <p:cNvSpPr>
            <a:spLocks noGrp="1"/>
          </p:cNvSpPr>
          <p:nvPr>
            <p:ph type="title"/>
          </p:nvPr>
        </p:nvSpPr>
        <p:spPr/>
        <p:txBody>
          <a:bodyPr/>
          <a:lstStyle/>
          <a:p>
            <a:r>
              <a:rPr lang="zh-CN" altLang="en-US" dirty="0"/>
              <a:t>微分几何</a:t>
            </a: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0CDD5733-5A55-4AB3-6644-B9C9241888E5}"/>
                  </a:ext>
                </a:extLst>
              </p:cNvPr>
              <p:cNvSpPr>
                <a:spLocks noGrp="1"/>
              </p:cNvSpPr>
              <p:nvPr>
                <p:ph idx="1"/>
              </p:nvPr>
            </p:nvSpPr>
            <p:spPr/>
            <p:txBody>
              <a:bodyPr/>
              <a:lstStyle/>
              <a:p>
                <a:r>
                  <a:rPr lang="zh-CN" altLang="en-US" dirty="0"/>
                  <a:t>古典微分几何 </a:t>
                </a:r>
                <a:r>
                  <a:rPr lang="en-US" altLang="zh-CN" dirty="0"/>
                  <a:t>vs. </a:t>
                </a:r>
                <a:r>
                  <a:rPr lang="zh-CN" altLang="en-US" dirty="0"/>
                  <a:t>现代微分几何</a:t>
                </a:r>
                <a:endParaRPr lang="en-US" altLang="zh-CN" dirty="0"/>
              </a:p>
              <a:p>
                <a:pPr lvl="1"/>
                <a:r>
                  <a:rPr lang="zh-CN" altLang="en-US" dirty="0"/>
                  <a:t>古典微分几何：外蕴方法，研究镶嵌在三维空间中的二维曲面</a:t>
                </a:r>
                <a:endParaRPr lang="en-US" altLang="zh-CN" dirty="0"/>
              </a:p>
              <a:p>
                <a:pPr lvl="2"/>
                <a:r>
                  <a:rPr lang="zh-CN" altLang="en-US" dirty="0"/>
                  <a:t>研究对象主要为曲面，概念和方法从曲线派生，故又称为曲线与曲面论</a:t>
                </a:r>
                <a:endParaRPr lang="en-US" altLang="zh-CN" dirty="0"/>
              </a:p>
              <a:p>
                <a:pPr lvl="1"/>
                <a:r>
                  <a:rPr lang="zh-CN" altLang="en-US" dirty="0"/>
                  <a:t>现代微分几何：内蕴方法，站在流形内，研究任意维度的流形本身</a:t>
                </a:r>
                <a:endParaRPr lang="en-US" altLang="zh-CN" dirty="0"/>
              </a:p>
              <a:p>
                <a:pPr lvl="2"/>
                <a:r>
                  <a:rPr lang="zh-CN" altLang="en-US" dirty="0"/>
                  <a:t>研究对象为各种流形，广泛应用于广义相对论等研究中</a:t>
                </a:r>
                <a:endParaRPr lang="en-US" altLang="zh-CN" dirty="0"/>
              </a:p>
              <a:p>
                <a:endParaRPr lang="en-US" altLang="zh-CN" dirty="0"/>
              </a:p>
              <a:p>
                <a:r>
                  <a:rPr lang="zh-CN" altLang="en-US" dirty="0"/>
                  <a:t>微分几何与图形学</a:t>
                </a:r>
                <a:endParaRPr lang="en-US" altLang="zh-CN" dirty="0"/>
              </a:p>
              <a:p>
                <a:pPr lvl="1"/>
                <a:r>
                  <a:rPr lang="zh-CN" altLang="en-US" dirty="0"/>
                  <a:t>图形学的研究对象：</a:t>
                </a:r>
                <a14:m>
                  <m:oMath xmlns:m="http://schemas.openxmlformats.org/officeDocument/2006/math">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ℝ</m:t>
                        </m:r>
                      </m:e>
                      <m:sup>
                        <m:r>
                          <a:rPr lang="en-US" altLang="zh-CN" b="0" i="1" smtClean="0">
                            <a:latin typeface="Cambria Math" panose="02040503050406030204" pitchFamily="18" charset="0"/>
                          </a:rPr>
                          <m:t>3</m:t>
                        </m:r>
                      </m:sup>
                    </m:sSup>
                  </m:oMath>
                </a14:m>
                <a:r>
                  <a:rPr lang="zh-CN" altLang="en-US" dirty="0"/>
                  <a:t> 空间的可视化呈现</a:t>
                </a:r>
                <a:endParaRPr lang="en-US" altLang="zh-CN" dirty="0"/>
              </a:p>
              <a:p>
                <a:pPr lvl="2"/>
                <a:r>
                  <a:rPr lang="zh-CN" altLang="en-US" dirty="0"/>
                  <a:t>对应于古典微分几何的范畴</a:t>
                </a:r>
              </a:p>
            </p:txBody>
          </p:sp>
        </mc:Choice>
        <mc:Fallback xmlns="">
          <p:sp>
            <p:nvSpPr>
              <p:cNvPr id="3" name="内容占位符 2">
                <a:extLst>
                  <a:ext uri="{FF2B5EF4-FFF2-40B4-BE49-F238E27FC236}">
                    <a16:creationId xmlns:a16="http://schemas.microsoft.com/office/drawing/2014/main" id="{0CDD5733-5A55-4AB3-6644-B9C9241888E5}"/>
                  </a:ext>
                </a:extLst>
              </p:cNvPr>
              <p:cNvSpPr>
                <a:spLocks noGrp="1" noRot="1" noChangeAspect="1" noMove="1" noResize="1" noEditPoints="1" noAdjustHandles="1" noChangeArrowheads="1" noChangeShapeType="1" noTextEdit="1"/>
              </p:cNvSpPr>
              <p:nvPr>
                <p:ph idx="1"/>
              </p:nvPr>
            </p:nvSpPr>
            <p:spPr>
              <a:blipFill>
                <a:blip r:embed="rId2"/>
                <a:stretch>
                  <a:fillRect l="-812" t="-791"/>
                </a:stretch>
              </a:blipFill>
            </p:spPr>
            <p:txBody>
              <a:bodyPr/>
              <a:lstStyle/>
              <a:p>
                <a:r>
                  <a:rPr lang="zh-CN" altLang="en-US">
                    <a:noFill/>
                  </a:rPr>
                  <a:t> </a:t>
                </a:r>
              </a:p>
            </p:txBody>
          </p:sp>
        </mc:Fallback>
      </mc:AlternateContent>
      <p:sp>
        <p:nvSpPr>
          <p:cNvPr id="4" name="日期占位符 3">
            <a:extLst>
              <a:ext uri="{FF2B5EF4-FFF2-40B4-BE49-F238E27FC236}">
                <a16:creationId xmlns:a16="http://schemas.microsoft.com/office/drawing/2014/main" id="{854760C3-FCB6-86F1-15AA-13E6EE3D99A5}"/>
              </a:ext>
            </a:extLst>
          </p:cNvPr>
          <p:cNvSpPr>
            <a:spLocks noGrp="1"/>
          </p:cNvSpPr>
          <p:nvPr>
            <p:ph type="dt" sz="half" idx="10"/>
          </p:nvPr>
        </p:nvSpPr>
        <p:spPr/>
        <p:txBody>
          <a:bodyPr/>
          <a:lstStyle/>
          <a:p>
            <a:r>
              <a:rPr lang="en-US" altLang="zh-CN"/>
              <a:t>2024/5/27</a:t>
            </a:r>
            <a:endParaRPr lang="zh-CN" altLang="en-US"/>
          </a:p>
        </p:txBody>
      </p:sp>
      <p:sp>
        <p:nvSpPr>
          <p:cNvPr id="5" name="页脚占位符 4">
            <a:extLst>
              <a:ext uri="{FF2B5EF4-FFF2-40B4-BE49-F238E27FC236}">
                <a16:creationId xmlns:a16="http://schemas.microsoft.com/office/drawing/2014/main" id="{7054008B-9586-A84B-FDDA-D5696B348C6A}"/>
              </a:ext>
            </a:extLst>
          </p:cNvPr>
          <p:cNvSpPr>
            <a:spLocks noGrp="1"/>
          </p:cNvSpPr>
          <p:nvPr>
            <p:ph type="ftr" sz="quarter" idx="11"/>
          </p:nvPr>
        </p:nvSpPr>
        <p:spPr/>
        <p:txBody>
          <a:bodyPr/>
          <a:lstStyle/>
          <a:p>
            <a:r>
              <a:rPr lang="en-US" altLang="zh-CN"/>
              <a:t>Classical Differential Geometry</a:t>
            </a:r>
            <a:endParaRPr lang="zh-CN" altLang="en-US"/>
          </a:p>
        </p:txBody>
      </p:sp>
      <p:sp>
        <p:nvSpPr>
          <p:cNvPr id="6" name="灯片编号占位符 5">
            <a:extLst>
              <a:ext uri="{FF2B5EF4-FFF2-40B4-BE49-F238E27FC236}">
                <a16:creationId xmlns:a16="http://schemas.microsoft.com/office/drawing/2014/main" id="{84C112C1-729B-DCA9-2F36-23DCFD4C9A36}"/>
              </a:ext>
            </a:extLst>
          </p:cNvPr>
          <p:cNvSpPr>
            <a:spLocks noGrp="1"/>
          </p:cNvSpPr>
          <p:nvPr>
            <p:ph type="sldNum" sz="quarter" idx="12"/>
          </p:nvPr>
        </p:nvSpPr>
        <p:spPr/>
        <p:txBody>
          <a:bodyPr/>
          <a:lstStyle/>
          <a:p>
            <a:fld id="{8AF8E6C5-7C3F-4762-BEB2-5E1ACF15AC15}" type="slidenum">
              <a:rPr lang="zh-CN" altLang="en-US" smtClean="0"/>
              <a:t>2</a:t>
            </a:fld>
            <a:endParaRPr lang="zh-CN" altLang="en-US"/>
          </a:p>
        </p:txBody>
      </p:sp>
    </p:spTree>
    <p:extLst>
      <p:ext uri="{BB962C8B-B14F-4D97-AF65-F5344CB8AC3E}">
        <p14:creationId xmlns:p14="http://schemas.microsoft.com/office/powerpoint/2010/main" val="36723519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42F9EF5-4466-0ADF-28B4-596E73412331}"/>
              </a:ext>
            </a:extLst>
          </p:cNvPr>
          <p:cNvSpPr>
            <a:spLocks noGrp="1"/>
          </p:cNvSpPr>
          <p:nvPr>
            <p:ph type="title"/>
          </p:nvPr>
        </p:nvSpPr>
        <p:spPr/>
        <p:txBody>
          <a:bodyPr/>
          <a:lstStyle/>
          <a:p>
            <a:r>
              <a:rPr lang="zh-CN" altLang="en-US" dirty="0"/>
              <a:t>可展曲面</a:t>
            </a: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B82F6392-1D2F-AAED-32CD-B841D147DEE8}"/>
                  </a:ext>
                </a:extLst>
              </p:cNvPr>
              <p:cNvSpPr>
                <a:spLocks noGrp="1"/>
              </p:cNvSpPr>
              <p:nvPr>
                <p:ph idx="1"/>
              </p:nvPr>
            </p:nvSpPr>
            <p:spPr/>
            <p:txBody>
              <a:bodyPr/>
              <a:lstStyle/>
              <a:p>
                <a:r>
                  <a:rPr lang="zh-CN" altLang="en-US" dirty="0"/>
                  <a:t>直纹面</a:t>
                </a:r>
                <a:endParaRPr lang="en-US" altLang="zh-CN" dirty="0"/>
              </a:p>
              <a:p>
                <a:pPr lvl="1"/>
                <a:r>
                  <a:rPr lang="zh-CN" altLang="en-US" dirty="0"/>
                  <a:t>一条曲线在空间中运动所产生的曲面</a:t>
                </a:r>
                <a:endParaRPr lang="en-US" altLang="zh-CN" dirty="0"/>
              </a:p>
              <a:p>
                <a:pPr lvl="1"/>
                <a14:m>
                  <m:oMath xmlns:m="http://schemas.openxmlformats.org/officeDocument/2006/math">
                    <m:r>
                      <a:rPr lang="en-US" altLang="zh-CN" b="1" i="1" smtClean="0">
                        <a:latin typeface="Cambria Math" panose="02040503050406030204" pitchFamily="18" charset="0"/>
                      </a:rPr>
                      <m:t>𝒓</m:t>
                    </m:r>
                    <m:r>
                      <a:rPr lang="en-US" altLang="zh-CN" b="0" i="1" smtClean="0">
                        <a:latin typeface="Cambria Math" panose="02040503050406030204" pitchFamily="18" charset="0"/>
                      </a:rPr>
                      <m:t>=</m:t>
                    </m:r>
                    <m:r>
                      <a:rPr lang="en-US" altLang="zh-CN" b="1" i="1" smtClean="0">
                        <a:latin typeface="Cambria Math" panose="02040503050406030204" pitchFamily="18" charset="0"/>
                      </a:rPr>
                      <m:t>𝒓</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𝑢</m:t>
                        </m:r>
                        <m:r>
                          <a:rPr lang="en-US" altLang="zh-CN" b="0" i="1" smtClean="0">
                            <a:latin typeface="Cambria Math" panose="02040503050406030204" pitchFamily="18" charset="0"/>
                          </a:rPr>
                          <m:t>,</m:t>
                        </m:r>
                        <m:r>
                          <a:rPr lang="en-US" altLang="zh-CN" b="0" i="1" smtClean="0">
                            <a:latin typeface="Cambria Math" panose="02040503050406030204" pitchFamily="18" charset="0"/>
                          </a:rPr>
                          <m:t>𝑣</m:t>
                        </m:r>
                      </m:e>
                    </m:d>
                    <m:r>
                      <a:rPr lang="en-US" altLang="zh-CN" b="0" i="1" smtClean="0">
                        <a:latin typeface="Cambria Math" panose="02040503050406030204" pitchFamily="18" charset="0"/>
                      </a:rPr>
                      <m:t>=</m:t>
                    </m:r>
                    <m:r>
                      <a:rPr lang="en-US" altLang="zh-CN" b="1" i="1" smtClean="0">
                        <a:latin typeface="Cambria Math" panose="02040503050406030204" pitchFamily="18" charset="0"/>
                      </a:rPr>
                      <m:t>𝒂</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𝑢</m:t>
                        </m:r>
                      </m:e>
                    </m:d>
                    <m:r>
                      <a:rPr lang="en-US" altLang="zh-CN" b="0" i="1" smtClean="0">
                        <a:latin typeface="Cambria Math" panose="02040503050406030204" pitchFamily="18" charset="0"/>
                      </a:rPr>
                      <m:t>+</m:t>
                    </m:r>
                    <m:r>
                      <a:rPr lang="en-US" altLang="zh-CN" b="0" i="1" smtClean="0">
                        <a:latin typeface="Cambria Math" panose="02040503050406030204" pitchFamily="18" charset="0"/>
                      </a:rPr>
                      <m:t>𝑣</m:t>
                    </m:r>
                    <m:r>
                      <a:rPr lang="en-US" altLang="zh-CN" b="1" i="1" smtClean="0">
                        <a:latin typeface="Cambria Math" panose="02040503050406030204" pitchFamily="18" charset="0"/>
                      </a:rPr>
                      <m:t>𝒍</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𝑢</m:t>
                        </m:r>
                      </m:e>
                    </m:d>
                  </m:oMath>
                </a14:m>
                <a:endParaRPr lang="en-US" altLang="zh-CN" dirty="0"/>
              </a:p>
              <a:p>
                <a:pPr lvl="2"/>
                <a14:m>
                  <m:oMath xmlns:m="http://schemas.openxmlformats.org/officeDocument/2006/math">
                    <m:r>
                      <a:rPr lang="en-US" altLang="zh-CN" b="1" i="1" smtClean="0">
                        <a:latin typeface="Cambria Math" panose="02040503050406030204" pitchFamily="18" charset="0"/>
                      </a:rPr>
                      <m:t>𝒓</m:t>
                    </m:r>
                    <m:d>
                      <m:dPr>
                        <m:ctrlPr>
                          <a:rPr lang="en-US" altLang="zh-CN" i="1" smtClean="0">
                            <a:latin typeface="Cambria Math" panose="02040503050406030204" pitchFamily="18" charset="0"/>
                          </a:rPr>
                        </m:ctrlPr>
                      </m:dPr>
                      <m:e>
                        <m:r>
                          <a:rPr lang="en-US" altLang="zh-CN" b="0" i="1" smtClean="0">
                            <a:latin typeface="Cambria Math" panose="02040503050406030204" pitchFamily="18" charset="0"/>
                          </a:rPr>
                          <m:t>𝑢</m:t>
                        </m:r>
                      </m:e>
                    </m:d>
                    <m:r>
                      <a:rPr lang="en-US" altLang="zh-CN" b="0" i="1" smtClean="0">
                        <a:latin typeface="Cambria Math" panose="02040503050406030204" pitchFamily="18" charset="0"/>
                      </a:rPr>
                      <m:t>=</m:t>
                    </m:r>
                    <m:r>
                      <a:rPr lang="en-US" altLang="zh-CN" b="1" i="1" smtClean="0">
                        <a:latin typeface="Cambria Math" panose="02040503050406030204" pitchFamily="18" charset="0"/>
                      </a:rPr>
                      <m:t>𝒂</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𝑢</m:t>
                        </m:r>
                      </m:e>
                    </m:d>
                  </m:oMath>
                </a14:m>
                <a:r>
                  <a:rPr lang="zh-CN" altLang="en-US" dirty="0"/>
                  <a:t> 称为准线，</a:t>
                </a:r>
                <a14:m>
                  <m:oMath xmlns:m="http://schemas.openxmlformats.org/officeDocument/2006/math">
                    <m:r>
                      <a:rPr lang="en-US" altLang="zh-CN" b="1" i="1" smtClean="0">
                        <a:latin typeface="Cambria Math" panose="02040503050406030204" pitchFamily="18" charset="0"/>
                      </a:rPr>
                      <m:t>𝒓</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𝑣</m:t>
                        </m:r>
                      </m:e>
                    </m:d>
                    <m:r>
                      <a:rPr lang="en-US" altLang="zh-CN" b="0" i="1" smtClean="0">
                        <a:latin typeface="Cambria Math" panose="02040503050406030204" pitchFamily="18" charset="0"/>
                      </a:rPr>
                      <m:t>=</m:t>
                    </m:r>
                    <m:r>
                      <a:rPr lang="en-US" altLang="zh-CN" b="0" i="1" smtClean="0">
                        <a:latin typeface="Cambria Math" panose="02040503050406030204" pitchFamily="18" charset="0"/>
                      </a:rPr>
                      <m:t>𝑣</m:t>
                    </m:r>
                    <m:r>
                      <a:rPr lang="en-US" altLang="zh-CN" b="1" i="1" smtClean="0">
                        <a:latin typeface="Cambria Math" panose="02040503050406030204" pitchFamily="18" charset="0"/>
                      </a:rPr>
                      <m:t>𝒍</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𝑢</m:t>
                        </m:r>
                      </m:e>
                    </m:d>
                  </m:oMath>
                </a14:m>
                <a:r>
                  <a:rPr lang="zh-CN" altLang="en-US" dirty="0"/>
                  <a:t> 称为直母线</a:t>
                </a:r>
                <a:endParaRPr lang="en-US" altLang="zh-CN" dirty="0"/>
              </a:p>
              <a:p>
                <a:pPr lvl="2"/>
                <a:r>
                  <a:rPr lang="zh-CN" altLang="en-US" dirty="0"/>
                  <a:t>柱面：</a:t>
                </a:r>
                <a14:m>
                  <m:oMath xmlns:m="http://schemas.openxmlformats.org/officeDocument/2006/math">
                    <m:r>
                      <a:rPr lang="en-US" altLang="zh-CN" b="1" i="1" smtClean="0">
                        <a:latin typeface="Cambria Math" panose="02040503050406030204" pitchFamily="18" charset="0"/>
                      </a:rPr>
                      <m:t>𝒓</m:t>
                    </m:r>
                    <m:r>
                      <a:rPr lang="en-US" altLang="zh-CN" b="0" i="1" smtClean="0">
                        <a:latin typeface="Cambria Math" panose="02040503050406030204" pitchFamily="18" charset="0"/>
                      </a:rPr>
                      <m:t>=</m:t>
                    </m:r>
                    <m:r>
                      <a:rPr lang="en-US" altLang="zh-CN" b="1" i="1" smtClean="0">
                        <a:latin typeface="Cambria Math" panose="02040503050406030204" pitchFamily="18" charset="0"/>
                      </a:rPr>
                      <m:t>𝒂</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𝑢</m:t>
                        </m:r>
                      </m:e>
                    </m:d>
                    <m:r>
                      <a:rPr lang="en-US" altLang="zh-CN" b="0" i="1" smtClean="0">
                        <a:latin typeface="Cambria Math" panose="02040503050406030204" pitchFamily="18" charset="0"/>
                      </a:rPr>
                      <m:t>+</m:t>
                    </m:r>
                    <m:r>
                      <a:rPr lang="en-US" altLang="zh-CN" b="0" i="1" smtClean="0">
                        <a:latin typeface="Cambria Math" panose="02040503050406030204" pitchFamily="18" charset="0"/>
                      </a:rPr>
                      <m:t>𝑣</m:t>
                    </m:r>
                    <m:r>
                      <a:rPr lang="en-US" altLang="zh-CN" b="1" i="1" smtClean="0">
                        <a:latin typeface="Cambria Math" panose="02040503050406030204" pitchFamily="18" charset="0"/>
                      </a:rPr>
                      <m:t>𝒍</m:t>
                    </m:r>
                  </m:oMath>
                </a14:m>
                <a:endParaRPr lang="en-US" altLang="zh-CN" b="1" dirty="0"/>
              </a:p>
              <a:p>
                <a:pPr lvl="2"/>
                <a:r>
                  <a:rPr lang="zh-CN" altLang="en-US" dirty="0"/>
                  <a:t>锥面：</a:t>
                </a:r>
                <a14:m>
                  <m:oMath xmlns:m="http://schemas.openxmlformats.org/officeDocument/2006/math">
                    <m:r>
                      <a:rPr lang="en-US" altLang="zh-CN" b="1" i="1" smtClean="0">
                        <a:latin typeface="Cambria Math" panose="02040503050406030204" pitchFamily="18" charset="0"/>
                      </a:rPr>
                      <m:t>𝒓</m:t>
                    </m:r>
                    <m:r>
                      <a:rPr lang="en-US" altLang="zh-CN" b="0" i="1" smtClean="0">
                        <a:latin typeface="Cambria Math" panose="02040503050406030204" pitchFamily="18" charset="0"/>
                      </a:rPr>
                      <m:t>=</m:t>
                    </m:r>
                    <m:r>
                      <a:rPr lang="en-US" altLang="zh-CN" b="1" i="1" smtClean="0">
                        <a:latin typeface="Cambria Math" panose="02040503050406030204" pitchFamily="18" charset="0"/>
                      </a:rPr>
                      <m:t>𝒂</m:t>
                    </m:r>
                    <m:r>
                      <a:rPr lang="en-US" altLang="zh-CN" b="0" i="1" smtClean="0">
                        <a:latin typeface="Cambria Math" panose="02040503050406030204" pitchFamily="18" charset="0"/>
                      </a:rPr>
                      <m:t>+</m:t>
                    </m:r>
                    <m:r>
                      <a:rPr lang="en-US" altLang="zh-CN" b="0" i="1" smtClean="0">
                        <a:latin typeface="Cambria Math" panose="02040503050406030204" pitchFamily="18" charset="0"/>
                      </a:rPr>
                      <m:t>𝑣</m:t>
                    </m:r>
                    <m:r>
                      <a:rPr lang="en-US" altLang="zh-CN" b="1" i="1" smtClean="0">
                        <a:latin typeface="Cambria Math" panose="02040503050406030204" pitchFamily="18" charset="0"/>
                      </a:rPr>
                      <m:t>𝒍</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𝑢</m:t>
                        </m:r>
                      </m:e>
                    </m:d>
                  </m:oMath>
                </a14:m>
                <a:endParaRPr lang="en-US" altLang="zh-CN" dirty="0"/>
              </a:p>
              <a:p>
                <a:pPr lvl="2"/>
                <a:r>
                  <a:rPr lang="zh-CN" altLang="en-US" dirty="0"/>
                  <a:t>切线面：</a:t>
                </a:r>
                <a14:m>
                  <m:oMath xmlns:m="http://schemas.openxmlformats.org/officeDocument/2006/math">
                    <m:r>
                      <a:rPr lang="en-US" altLang="zh-CN" b="1" i="1" smtClean="0">
                        <a:latin typeface="Cambria Math" panose="02040503050406030204" pitchFamily="18" charset="0"/>
                      </a:rPr>
                      <m:t>𝒓</m:t>
                    </m:r>
                    <m:r>
                      <a:rPr lang="en-US" altLang="zh-CN" b="0" i="1" smtClean="0">
                        <a:latin typeface="Cambria Math" panose="02040503050406030204" pitchFamily="18" charset="0"/>
                      </a:rPr>
                      <m:t>=</m:t>
                    </m:r>
                    <m:r>
                      <a:rPr lang="en-US" altLang="zh-CN" b="1" i="1" smtClean="0">
                        <a:latin typeface="Cambria Math" panose="02040503050406030204" pitchFamily="18" charset="0"/>
                      </a:rPr>
                      <m:t>𝒂</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𝑢</m:t>
                        </m:r>
                      </m:e>
                    </m:d>
                    <m:r>
                      <a:rPr lang="en-US" altLang="zh-CN" b="0" i="1" smtClean="0">
                        <a:latin typeface="Cambria Math" panose="02040503050406030204" pitchFamily="18" charset="0"/>
                      </a:rPr>
                      <m:t>+</m:t>
                    </m:r>
                    <m:r>
                      <a:rPr lang="en-US" altLang="zh-CN" b="0" i="1" smtClean="0">
                        <a:latin typeface="Cambria Math" panose="02040503050406030204" pitchFamily="18" charset="0"/>
                      </a:rPr>
                      <m:t>𝑣</m:t>
                    </m:r>
                    <m:sSup>
                      <m:sSupPr>
                        <m:ctrlPr>
                          <a:rPr lang="en-US" altLang="zh-CN" b="0" i="1" smtClean="0">
                            <a:latin typeface="Cambria Math" panose="02040503050406030204" pitchFamily="18" charset="0"/>
                          </a:rPr>
                        </m:ctrlPr>
                      </m:sSupPr>
                      <m:e>
                        <m:r>
                          <a:rPr lang="en-US" altLang="zh-CN" b="1" i="1" smtClean="0">
                            <a:latin typeface="Cambria Math" panose="02040503050406030204" pitchFamily="18" charset="0"/>
                          </a:rPr>
                          <m:t>𝒂</m:t>
                        </m:r>
                      </m:e>
                      <m:sup>
                        <m:r>
                          <a:rPr lang="en-US" altLang="zh-CN" b="0" i="1" smtClean="0">
                            <a:latin typeface="Cambria Math" panose="02040503050406030204" pitchFamily="18" charset="0"/>
                          </a:rPr>
                          <m:t>′</m:t>
                        </m:r>
                      </m:sup>
                    </m:sSup>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𝑢</m:t>
                        </m:r>
                      </m:e>
                    </m:d>
                  </m:oMath>
                </a14:m>
                <a:endParaRPr lang="en-US" altLang="zh-CN" dirty="0"/>
              </a:p>
              <a:p>
                <a:r>
                  <a:rPr lang="zh-CN" altLang="en-US" dirty="0"/>
                  <a:t>可展曲面</a:t>
                </a:r>
                <a:endParaRPr lang="en-US" altLang="zh-CN" dirty="0"/>
              </a:p>
              <a:p>
                <a:pPr lvl="1"/>
                <a:r>
                  <a:rPr lang="zh-CN" altLang="en-US" dirty="0"/>
                  <a:t>直纹面 </a:t>
                </a:r>
                <a14:m>
                  <m:oMath xmlns:m="http://schemas.openxmlformats.org/officeDocument/2006/math">
                    <m:r>
                      <a:rPr lang="en-US" altLang="zh-CN" b="0" i="1" smtClean="0">
                        <a:latin typeface="Cambria Math" panose="02040503050406030204" pitchFamily="18" charset="0"/>
                      </a:rPr>
                      <m:t>𝑆</m:t>
                    </m:r>
                  </m:oMath>
                </a14:m>
                <a:r>
                  <a:rPr lang="en-US" altLang="zh-CN" dirty="0"/>
                  <a:t> </a:t>
                </a:r>
                <a:r>
                  <a:rPr lang="zh-CN" altLang="en-US" dirty="0"/>
                  <a:t>的切平面沿每一条直母线不变，即 </a:t>
                </a:r>
                <a14:m>
                  <m:oMath xmlns:m="http://schemas.openxmlformats.org/officeDocument/2006/math">
                    <m:func>
                      <m:funcPr>
                        <m:ctrlPr>
                          <a:rPr lang="en-US" altLang="zh-CN" b="0" i="1" smtClean="0">
                            <a:latin typeface="Cambria Math" panose="02040503050406030204" pitchFamily="18" charset="0"/>
                          </a:rPr>
                        </m:ctrlPr>
                      </m:funcPr>
                      <m:fName>
                        <m:r>
                          <m:rPr>
                            <m:sty m:val="p"/>
                          </m:rPr>
                          <a:rPr lang="en-US" altLang="zh-CN" b="0" i="0" smtClean="0">
                            <a:latin typeface="Cambria Math" panose="02040503050406030204" pitchFamily="18" charset="0"/>
                          </a:rPr>
                          <m:t>Det</m:t>
                        </m:r>
                      </m:fName>
                      <m:e>
                        <m:d>
                          <m:dPr>
                            <m:ctrlPr>
                              <a:rPr lang="en-US" altLang="zh-CN" b="0" i="1" smtClean="0">
                                <a:latin typeface="Cambria Math" panose="02040503050406030204" pitchFamily="18" charset="0"/>
                              </a:rPr>
                            </m:ctrlPr>
                          </m:dPr>
                          <m:e>
                            <m:sSup>
                              <m:sSupPr>
                                <m:ctrlPr>
                                  <a:rPr lang="en-US" altLang="zh-CN" b="0" i="1" smtClean="0">
                                    <a:latin typeface="Cambria Math" panose="02040503050406030204" pitchFamily="18" charset="0"/>
                                  </a:rPr>
                                </m:ctrlPr>
                              </m:sSupPr>
                              <m:e>
                                <m:r>
                                  <a:rPr lang="en-US" altLang="zh-CN" b="1" i="1" smtClean="0">
                                    <a:latin typeface="Cambria Math" panose="02040503050406030204" pitchFamily="18" charset="0"/>
                                  </a:rPr>
                                  <m:t>𝒂</m:t>
                                </m:r>
                              </m:e>
                              <m:sup>
                                <m:r>
                                  <a:rPr lang="en-US" altLang="zh-CN" b="0" i="1" smtClean="0">
                                    <a:latin typeface="Cambria Math" panose="02040503050406030204" pitchFamily="18" charset="0"/>
                                  </a:rPr>
                                  <m:t>′</m:t>
                                </m:r>
                              </m:sup>
                            </m:sSup>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𝑢</m:t>
                                </m:r>
                              </m:e>
                            </m:d>
                            <m:r>
                              <a:rPr lang="en-US" altLang="zh-CN" b="0" i="1" smtClean="0">
                                <a:latin typeface="Cambria Math" panose="02040503050406030204" pitchFamily="18" charset="0"/>
                              </a:rPr>
                              <m:t>,</m:t>
                            </m:r>
                            <m:r>
                              <a:rPr lang="en-US" altLang="zh-CN" b="1" i="1" smtClean="0">
                                <a:latin typeface="Cambria Math" panose="02040503050406030204" pitchFamily="18" charset="0"/>
                              </a:rPr>
                              <m:t>𝒍</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𝑢</m:t>
                                </m:r>
                              </m:e>
                            </m:d>
                            <m:r>
                              <a:rPr lang="en-US" altLang="zh-CN" b="0" i="1" smtClean="0">
                                <a:latin typeface="Cambria Math" panose="02040503050406030204" pitchFamily="18" charset="0"/>
                              </a:rPr>
                              <m:t>,</m:t>
                            </m:r>
                            <m:sSup>
                              <m:sSupPr>
                                <m:ctrlPr>
                                  <a:rPr lang="en-US" altLang="zh-CN" b="0" i="1" smtClean="0">
                                    <a:latin typeface="Cambria Math" panose="02040503050406030204" pitchFamily="18" charset="0"/>
                                  </a:rPr>
                                </m:ctrlPr>
                              </m:sSupPr>
                              <m:e>
                                <m:r>
                                  <a:rPr lang="en-US" altLang="zh-CN" b="1" i="1" smtClean="0">
                                    <a:latin typeface="Cambria Math" panose="02040503050406030204" pitchFamily="18" charset="0"/>
                                  </a:rPr>
                                  <m:t>𝒍</m:t>
                                </m:r>
                              </m:e>
                              <m:sup>
                                <m:r>
                                  <a:rPr lang="en-US" altLang="zh-CN" b="0" i="1" smtClean="0">
                                    <a:latin typeface="Cambria Math" panose="02040503050406030204" pitchFamily="18" charset="0"/>
                                  </a:rPr>
                                  <m:t>′</m:t>
                                </m:r>
                              </m:sup>
                            </m:sSup>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𝑢</m:t>
                                </m:r>
                              </m:e>
                            </m:d>
                          </m:e>
                        </m:d>
                      </m:e>
                    </m:func>
                    <m:r>
                      <a:rPr lang="en-US" altLang="zh-CN" b="0" i="1" smtClean="0">
                        <a:latin typeface="Cambria Math" panose="02040503050406030204" pitchFamily="18" charset="0"/>
                      </a:rPr>
                      <m:t>=0</m:t>
                    </m:r>
                  </m:oMath>
                </a14:m>
                <a:endParaRPr lang="en-US" altLang="zh-CN" dirty="0"/>
              </a:p>
              <a:p>
                <a:pPr lvl="1"/>
                <a:r>
                  <a:rPr lang="zh-CN" altLang="en-US" dirty="0"/>
                  <a:t>可展曲面一定是柱面、锥面、切线面即三者以充分连续可微的方式拼接的结果</a:t>
                </a:r>
                <a:endParaRPr lang="en-US" altLang="zh-CN" dirty="0"/>
              </a:p>
              <a:p>
                <a:pPr lvl="2"/>
                <a:r>
                  <a:rPr lang="zh-CN" altLang="en-US" dirty="0"/>
                  <a:t>定理：可展曲面在局部上可以和平面建立保长对应</a:t>
                </a:r>
                <a:endParaRPr lang="en-US" altLang="zh-CN" dirty="0"/>
              </a:p>
            </p:txBody>
          </p:sp>
        </mc:Choice>
        <mc:Fallback xmlns="">
          <p:sp>
            <p:nvSpPr>
              <p:cNvPr id="3" name="内容占位符 2">
                <a:extLst>
                  <a:ext uri="{FF2B5EF4-FFF2-40B4-BE49-F238E27FC236}">
                    <a16:creationId xmlns:a16="http://schemas.microsoft.com/office/drawing/2014/main" id="{B82F6392-1D2F-AAED-32CD-B841D147DEE8}"/>
                  </a:ext>
                </a:extLst>
              </p:cNvPr>
              <p:cNvSpPr>
                <a:spLocks noGrp="1" noRot="1" noChangeAspect="1" noMove="1" noResize="1" noEditPoints="1" noAdjustHandles="1" noChangeArrowheads="1" noChangeShapeType="1" noTextEdit="1"/>
              </p:cNvSpPr>
              <p:nvPr>
                <p:ph idx="1"/>
              </p:nvPr>
            </p:nvSpPr>
            <p:spPr>
              <a:blipFill>
                <a:blip r:embed="rId2"/>
                <a:stretch>
                  <a:fillRect l="-812" t="-791"/>
                </a:stretch>
              </a:blipFill>
            </p:spPr>
            <p:txBody>
              <a:bodyPr/>
              <a:lstStyle/>
              <a:p>
                <a:r>
                  <a:rPr lang="zh-CN" altLang="en-US">
                    <a:noFill/>
                  </a:rPr>
                  <a:t> </a:t>
                </a:r>
              </a:p>
            </p:txBody>
          </p:sp>
        </mc:Fallback>
      </mc:AlternateContent>
      <p:sp>
        <p:nvSpPr>
          <p:cNvPr id="4" name="日期占位符 3">
            <a:extLst>
              <a:ext uri="{FF2B5EF4-FFF2-40B4-BE49-F238E27FC236}">
                <a16:creationId xmlns:a16="http://schemas.microsoft.com/office/drawing/2014/main" id="{C2831DEB-FD2B-804E-59D8-948617CABFDA}"/>
              </a:ext>
            </a:extLst>
          </p:cNvPr>
          <p:cNvSpPr>
            <a:spLocks noGrp="1"/>
          </p:cNvSpPr>
          <p:nvPr>
            <p:ph type="dt" sz="half" idx="10"/>
          </p:nvPr>
        </p:nvSpPr>
        <p:spPr/>
        <p:txBody>
          <a:bodyPr/>
          <a:lstStyle/>
          <a:p>
            <a:r>
              <a:rPr lang="en-US" altLang="zh-CN"/>
              <a:t>2024/5/27</a:t>
            </a:r>
            <a:endParaRPr lang="zh-CN" altLang="en-US"/>
          </a:p>
        </p:txBody>
      </p:sp>
      <p:sp>
        <p:nvSpPr>
          <p:cNvPr id="5" name="页脚占位符 4">
            <a:extLst>
              <a:ext uri="{FF2B5EF4-FFF2-40B4-BE49-F238E27FC236}">
                <a16:creationId xmlns:a16="http://schemas.microsoft.com/office/drawing/2014/main" id="{74B2A000-412B-35AB-690D-473901B7EC22}"/>
              </a:ext>
            </a:extLst>
          </p:cNvPr>
          <p:cNvSpPr>
            <a:spLocks noGrp="1"/>
          </p:cNvSpPr>
          <p:nvPr>
            <p:ph type="ftr" sz="quarter" idx="11"/>
          </p:nvPr>
        </p:nvSpPr>
        <p:spPr/>
        <p:txBody>
          <a:bodyPr/>
          <a:lstStyle/>
          <a:p>
            <a:r>
              <a:rPr lang="en-US" altLang="zh-CN"/>
              <a:t>Classical Differential Geometry</a:t>
            </a:r>
            <a:endParaRPr lang="zh-CN" altLang="en-US"/>
          </a:p>
        </p:txBody>
      </p:sp>
      <p:sp>
        <p:nvSpPr>
          <p:cNvPr id="6" name="灯片编号占位符 5">
            <a:extLst>
              <a:ext uri="{FF2B5EF4-FFF2-40B4-BE49-F238E27FC236}">
                <a16:creationId xmlns:a16="http://schemas.microsoft.com/office/drawing/2014/main" id="{C00E7369-E8A0-4F90-3971-80013FD36280}"/>
              </a:ext>
            </a:extLst>
          </p:cNvPr>
          <p:cNvSpPr>
            <a:spLocks noGrp="1"/>
          </p:cNvSpPr>
          <p:nvPr>
            <p:ph type="sldNum" sz="quarter" idx="12"/>
          </p:nvPr>
        </p:nvSpPr>
        <p:spPr/>
        <p:txBody>
          <a:bodyPr/>
          <a:lstStyle/>
          <a:p>
            <a:fld id="{8AF8E6C5-7C3F-4762-BEB2-5E1ACF15AC15}" type="slidenum">
              <a:rPr lang="zh-CN" altLang="en-US" smtClean="0"/>
              <a:t>20</a:t>
            </a:fld>
            <a:endParaRPr lang="zh-CN" altLang="en-US"/>
          </a:p>
        </p:txBody>
      </p:sp>
      <p:pic>
        <p:nvPicPr>
          <p:cNvPr id="1026" name="Picture 2">
            <a:extLst>
              <a:ext uri="{FF2B5EF4-FFF2-40B4-BE49-F238E27FC236}">
                <a16:creationId xmlns:a16="http://schemas.microsoft.com/office/drawing/2014/main" id="{46FA667E-5B12-BFA8-35D6-AFBDBE4F37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6707" y="1929652"/>
            <a:ext cx="4697093" cy="22311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68866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a:extLst>
              <a:ext uri="{FF2B5EF4-FFF2-40B4-BE49-F238E27FC236}">
                <a16:creationId xmlns:a16="http://schemas.microsoft.com/office/drawing/2014/main" id="{6AD9D0F7-07A9-2715-E70C-D872F0457FB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942" r="13111"/>
          <a:stretch/>
        </p:blipFill>
        <p:spPr bwMode="auto">
          <a:xfrm>
            <a:off x="7793205" y="3861604"/>
            <a:ext cx="3681400" cy="2061349"/>
          </a:xfrm>
          <a:prstGeom prst="rect">
            <a:avLst/>
          </a:prstGeom>
          <a:noFill/>
          <a:extLst>
            <a:ext uri="{909E8E84-426E-40DD-AFC4-6F175D3DCCD1}">
              <a14:hiddenFill xmlns:a14="http://schemas.microsoft.com/office/drawing/2010/main">
                <a:solidFill>
                  <a:srgbClr val="FFFFFF"/>
                </a:solidFill>
              </a14:hiddenFill>
            </a:ext>
          </a:extLst>
        </p:spPr>
      </p:pic>
      <p:sp>
        <p:nvSpPr>
          <p:cNvPr id="2" name="标题 1">
            <a:extLst>
              <a:ext uri="{FF2B5EF4-FFF2-40B4-BE49-F238E27FC236}">
                <a16:creationId xmlns:a16="http://schemas.microsoft.com/office/drawing/2014/main" id="{9B0419AE-D496-5320-1713-FDE39F0FBB9C}"/>
              </a:ext>
            </a:extLst>
          </p:cNvPr>
          <p:cNvSpPr>
            <a:spLocks noGrp="1"/>
          </p:cNvSpPr>
          <p:nvPr>
            <p:ph type="title"/>
          </p:nvPr>
        </p:nvSpPr>
        <p:spPr/>
        <p:txBody>
          <a:bodyPr/>
          <a:lstStyle/>
          <a:p>
            <a:r>
              <a:rPr lang="zh-CN" altLang="en-US" dirty="0"/>
              <a:t>曲面的第二基本形</a:t>
            </a: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6AC00289-A510-0747-7F41-4849008A96BE}"/>
                  </a:ext>
                </a:extLst>
              </p:cNvPr>
              <p:cNvSpPr>
                <a:spLocks noGrp="1"/>
              </p:cNvSpPr>
              <p:nvPr>
                <p:ph idx="1"/>
              </p:nvPr>
            </p:nvSpPr>
            <p:spPr/>
            <p:txBody>
              <a:bodyPr/>
              <a:lstStyle/>
              <a:p>
                <a:r>
                  <a:rPr lang="zh-CN" altLang="en-US" dirty="0"/>
                  <a:t>第二基本形：对曲面弯曲程度的刻画</a:t>
                </a:r>
                <a:endParaRPr lang="en-US" altLang="zh-CN" dirty="0"/>
              </a:p>
              <a:p>
                <a:pPr lvl="1"/>
                <a:r>
                  <a:rPr lang="zh-CN" altLang="en-US" dirty="0"/>
                  <a:t>考察 </a:t>
                </a:r>
                <a14:m>
                  <m:oMath xmlns:m="http://schemas.openxmlformats.org/officeDocument/2006/math">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𝑢</m:t>
                            </m:r>
                          </m:e>
                          <m:sub>
                            <m:r>
                              <a:rPr lang="en-US" altLang="zh-CN" b="0" i="1" smtClean="0">
                                <a:latin typeface="Cambria Math" panose="02040503050406030204" pitchFamily="18" charset="0"/>
                              </a:rPr>
                              <m:t>0</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𝑣</m:t>
                            </m:r>
                          </m:e>
                          <m:sub>
                            <m:r>
                              <a:rPr lang="en-US" altLang="zh-CN" b="0" i="1" smtClean="0">
                                <a:latin typeface="Cambria Math" panose="02040503050406030204" pitchFamily="18" charset="0"/>
                              </a:rPr>
                              <m:t>0</m:t>
                            </m:r>
                          </m:sub>
                        </m:sSub>
                      </m:e>
                    </m:d>
                  </m:oMath>
                </a14:m>
                <a:r>
                  <a:rPr lang="zh-CN" altLang="en-US" dirty="0"/>
                  <a:t> 的邻近点 </a:t>
                </a:r>
                <a14:m>
                  <m:oMath xmlns:m="http://schemas.openxmlformats.org/officeDocument/2006/math">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𝑢</m:t>
                            </m:r>
                          </m:e>
                          <m:sub>
                            <m:r>
                              <a:rPr lang="en-US" altLang="zh-CN" b="0" i="1" smtClean="0">
                                <a:latin typeface="Cambria Math" panose="02040503050406030204" pitchFamily="18" charset="0"/>
                              </a:rPr>
                              <m:t>0</m:t>
                            </m:r>
                          </m:sub>
                        </m:sSub>
                        <m:r>
                          <a:rPr lang="en-US" altLang="zh-CN" b="0" i="1" smtClean="0">
                            <a:latin typeface="Cambria Math" panose="02040503050406030204" pitchFamily="18" charset="0"/>
                          </a:rPr>
                          <m:t>+</m:t>
                        </m:r>
                        <m:r>
                          <m:rPr>
                            <m:sty m:val="p"/>
                          </m:rPr>
                          <a:rPr lang="en-US" altLang="zh-CN" b="0" i="0" smtClean="0">
                            <a:latin typeface="Cambria Math" panose="02040503050406030204" pitchFamily="18" charset="0"/>
                          </a:rPr>
                          <m:t>Δ</m:t>
                        </m:r>
                        <m:r>
                          <a:rPr lang="en-US" altLang="zh-CN" b="0" i="1" smtClean="0">
                            <a:latin typeface="Cambria Math" panose="02040503050406030204" pitchFamily="18" charset="0"/>
                          </a:rPr>
                          <m:t>𝑢</m:t>
                        </m:r>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𝑣</m:t>
                            </m:r>
                          </m:e>
                          <m:sub>
                            <m:r>
                              <a:rPr lang="en-US" altLang="zh-CN" b="0" i="1" smtClean="0">
                                <a:latin typeface="Cambria Math" panose="02040503050406030204" pitchFamily="18" charset="0"/>
                              </a:rPr>
                              <m:t>0</m:t>
                            </m:r>
                          </m:sub>
                        </m:sSub>
                        <m:r>
                          <a:rPr lang="en-US" altLang="zh-CN" b="0" i="1" smtClean="0">
                            <a:latin typeface="Cambria Math" panose="02040503050406030204" pitchFamily="18" charset="0"/>
                          </a:rPr>
                          <m:t>+</m:t>
                        </m:r>
                        <m:r>
                          <m:rPr>
                            <m:sty m:val="p"/>
                          </m:rPr>
                          <a:rPr lang="en-US" altLang="zh-CN" b="0" i="0" smtClean="0">
                            <a:latin typeface="Cambria Math" panose="02040503050406030204" pitchFamily="18" charset="0"/>
                          </a:rPr>
                          <m:t>Δ</m:t>
                        </m:r>
                        <m:r>
                          <a:rPr lang="en-US" altLang="zh-CN" b="0" i="1" smtClean="0">
                            <a:latin typeface="Cambria Math" panose="02040503050406030204" pitchFamily="18" charset="0"/>
                          </a:rPr>
                          <m:t>𝑣</m:t>
                        </m:r>
                      </m:e>
                    </m:d>
                  </m:oMath>
                </a14:m>
                <a:r>
                  <a:rPr lang="zh-CN" altLang="en-US" dirty="0"/>
                  <a:t> 到切平面 </a:t>
                </a:r>
                <a14:m>
                  <m:oMath xmlns:m="http://schemas.openxmlformats.org/officeDocument/2006/math">
                    <m:r>
                      <m:rPr>
                        <m:sty m:val="p"/>
                      </m:rPr>
                      <a:rPr lang="en-US" altLang="zh-CN" b="0" i="0" smtClean="0">
                        <a:latin typeface="Cambria Math" panose="02040503050406030204" pitchFamily="18" charset="0"/>
                      </a:rPr>
                      <m:t>Π</m:t>
                    </m:r>
                  </m:oMath>
                </a14:m>
                <a:r>
                  <a:rPr lang="zh-CN" altLang="en-US" dirty="0"/>
                  <a:t> 的有向距离</a:t>
                </a:r>
                <a:endParaRPr lang="en-US" altLang="zh-CN" dirty="0"/>
              </a:p>
              <a:p>
                <a:pPr lvl="2"/>
                <a14:m>
                  <m:oMath xmlns:m="http://schemas.openxmlformats.org/officeDocument/2006/math">
                    <m:r>
                      <a:rPr lang="en-US" altLang="zh-CN" b="0" i="1" smtClean="0">
                        <a:latin typeface="Cambria Math" panose="02040503050406030204" pitchFamily="18" charset="0"/>
                      </a:rPr>
                      <m:t>𝛿</m:t>
                    </m:r>
                    <m:d>
                      <m:dPr>
                        <m:ctrlPr>
                          <a:rPr lang="en-US" altLang="zh-CN" b="0" i="1" smtClean="0">
                            <a:latin typeface="Cambria Math" panose="02040503050406030204" pitchFamily="18" charset="0"/>
                          </a:rPr>
                        </m:ctrlPr>
                      </m:dPr>
                      <m:e>
                        <m:r>
                          <m:rPr>
                            <m:sty m:val="p"/>
                          </m:rPr>
                          <a:rPr lang="en-US" altLang="zh-CN" b="0" i="0" smtClean="0">
                            <a:latin typeface="Cambria Math" panose="02040503050406030204" pitchFamily="18" charset="0"/>
                          </a:rPr>
                          <m:t>Δ</m:t>
                        </m:r>
                        <m:r>
                          <a:rPr lang="en-US" altLang="zh-CN" b="0" i="1" smtClean="0">
                            <a:latin typeface="Cambria Math" panose="02040503050406030204" pitchFamily="18" charset="0"/>
                          </a:rPr>
                          <m:t>𝑢</m:t>
                        </m:r>
                        <m:r>
                          <a:rPr lang="en-US" altLang="zh-CN" b="0" i="1" smtClean="0">
                            <a:latin typeface="Cambria Math" panose="02040503050406030204" pitchFamily="18" charset="0"/>
                          </a:rPr>
                          <m:t>,</m:t>
                        </m:r>
                        <m:r>
                          <m:rPr>
                            <m:sty m:val="p"/>
                          </m:rPr>
                          <a:rPr lang="en-US" altLang="zh-CN" b="0" i="0" smtClean="0">
                            <a:latin typeface="Cambria Math" panose="02040503050406030204" pitchFamily="18" charset="0"/>
                          </a:rPr>
                          <m:t>Δ</m:t>
                        </m:r>
                        <m:r>
                          <a:rPr lang="en-US" altLang="zh-CN" b="0" i="1" smtClean="0">
                            <a:latin typeface="Cambria Math" panose="02040503050406030204" pitchFamily="18" charset="0"/>
                          </a:rPr>
                          <m:t>𝑣</m:t>
                        </m:r>
                      </m:e>
                    </m:d>
                    <m:r>
                      <a:rPr lang="en-US" altLang="zh-CN" b="0" i="1" smtClean="0">
                        <a:latin typeface="Cambria Math" panose="02040503050406030204" pitchFamily="18" charset="0"/>
                      </a:rPr>
                      <m:t>=</m:t>
                    </m:r>
                    <m:d>
                      <m:dPr>
                        <m:ctrlPr>
                          <a:rPr lang="en-US" altLang="zh-CN" b="0" i="1" smtClean="0">
                            <a:latin typeface="Cambria Math" panose="02040503050406030204" pitchFamily="18" charset="0"/>
                          </a:rPr>
                        </m:ctrlPr>
                      </m:dPr>
                      <m:e>
                        <m:r>
                          <a:rPr lang="en-US" altLang="zh-CN" b="1" i="1" smtClean="0">
                            <a:latin typeface="Cambria Math" panose="02040503050406030204" pitchFamily="18" charset="0"/>
                          </a:rPr>
                          <m:t>𝒓</m:t>
                        </m:r>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𝑢</m:t>
                                </m:r>
                              </m:e>
                              <m:sub>
                                <m:r>
                                  <a:rPr lang="en-US" altLang="zh-CN" b="0" i="1" smtClean="0">
                                    <a:latin typeface="Cambria Math" panose="02040503050406030204" pitchFamily="18" charset="0"/>
                                  </a:rPr>
                                  <m:t>0</m:t>
                                </m:r>
                              </m:sub>
                            </m:sSub>
                            <m:r>
                              <a:rPr lang="en-US" altLang="zh-CN" b="0" i="1" smtClean="0">
                                <a:latin typeface="Cambria Math" panose="02040503050406030204" pitchFamily="18" charset="0"/>
                              </a:rPr>
                              <m:t>+</m:t>
                            </m:r>
                            <m:r>
                              <m:rPr>
                                <m:sty m:val="p"/>
                              </m:rPr>
                              <a:rPr lang="en-US" altLang="zh-CN" b="0" i="0" smtClean="0">
                                <a:latin typeface="Cambria Math" panose="02040503050406030204" pitchFamily="18" charset="0"/>
                              </a:rPr>
                              <m:t>Δ</m:t>
                            </m:r>
                            <m:r>
                              <a:rPr lang="en-US" altLang="zh-CN" b="0" i="1" smtClean="0">
                                <a:latin typeface="Cambria Math" panose="02040503050406030204" pitchFamily="18" charset="0"/>
                              </a:rPr>
                              <m:t>𝑢</m:t>
                            </m:r>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𝑣</m:t>
                                </m:r>
                              </m:e>
                              <m:sub>
                                <m:r>
                                  <a:rPr lang="en-US" altLang="zh-CN" b="0" i="1" smtClean="0">
                                    <a:latin typeface="Cambria Math" panose="02040503050406030204" pitchFamily="18" charset="0"/>
                                  </a:rPr>
                                  <m:t>0</m:t>
                                </m:r>
                              </m:sub>
                            </m:sSub>
                            <m:r>
                              <a:rPr lang="en-US" altLang="zh-CN" b="0" i="1" smtClean="0">
                                <a:latin typeface="Cambria Math" panose="02040503050406030204" pitchFamily="18" charset="0"/>
                              </a:rPr>
                              <m:t>+</m:t>
                            </m:r>
                            <m:r>
                              <m:rPr>
                                <m:sty m:val="p"/>
                              </m:rPr>
                              <a:rPr lang="en-US" altLang="zh-CN" b="0" i="0" smtClean="0">
                                <a:latin typeface="Cambria Math" panose="02040503050406030204" pitchFamily="18" charset="0"/>
                              </a:rPr>
                              <m:t>Δ</m:t>
                            </m:r>
                            <m:r>
                              <a:rPr lang="en-US" altLang="zh-CN" b="0" i="1" smtClean="0">
                                <a:latin typeface="Cambria Math" panose="02040503050406030204" pitchFamily="18" charset="0"/>
                              </a:rPr>
                              <m:t>𝑣</m:t>
                            </m:r>
                          </m:e>
                        </m:d>
                        <m:r>
                          <a:rPr lang="en-US" altLang="zh-CN" b="0" i="1" smtClean="0">
                            <a:latin typeface="Cambria Math" panose="02040503050406030204" pitchFamily="18" charset="0"/>
                          </a:rPr>
                          <m:t>−</m:t>
                        </m:r>
                        <m:r>
                          <a:rPr lang="en-US" altLang="zh-CN" b="1" i="1" smtClean="0">
                            <a:latin typeface="Cambria Math" panose="02040503050406030204" pitchFamily="18" charset="0"/>
                          </a:rPr>
                          <m:t>𝒓</m:t>
                        </m:r>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𝑢</m:t>
                                </m:r>
                              </m:e>
                              <m:sub>
                                <m:r>
                                  <a:rPr lang="en-US" altLang="zh-CN" b="0" i="1" smtClean="0">
                                    <a:latin typeface="Cambria Math" panose="02040503050406030204" pitchFamily="18" charset="0"/>
                                  </a:rPr>
                                  <m:t>0</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𝑣</m:t>
                                </m:r>
                              </m:e>
                              <m:sub>
                                <m:r>
                                  <a:rPr lang="en-US" altLang="zh-CN" b="0" i="1" smtClean="0">
                                    <a:latin typeface="Cambria Math" panose="02040503050406030204" pitchFamily="18" charset="0"/>
                                  </a:rPr>
                                  <m:t>0</m:t>
                                </m:r>
                              </m:sub>
                            </m:sSub>
                          </m:e>
                        </m:d>
                      </m:e>
                    </m:d>
                    <m:r>
                      <a:rPr lang="en-US" altLang="zh-CN" b="0" i="1" smtClean="0">
                        <a:latin typeface="Cambria Math" panose="02040503050406030204" pitchFamily="18" charset="0"/>
                      </a:rPr>
                      <m:t>⋅</m:t>
                    </m:r>
                    <m:r>
                      <a:rPr lang="en-US" altLang="zh-CN" b="1" i="1" smtClean="0">
                        <a:latin typeface="Cambria Math" panose="02040503050406030204" pitchFamily="18" charset="0"/>
                      </a:rPr>
                      <m:t>𝒏</m:t>
                    </m:r>
                  </m:oMath>
                </a14:m>
                <a:endParaRPr lang="en-US" altLang="zh-CN" b="1" dirty="0"/>
              </a:p>
              <a:p>
                <a:pPr lvl="2"/>
                <a14:m>
                  <m:oMath xmlns:m="http://schemas.openxmlformats.org/officeDocument/2006/math">
                    <m:r>
                      <a:rPr lang="en-US" altLang="zh-CN" b="0" i="1" smtClean="0">
                        <a:latin typeface="Cambria Math" panose="02040503050406030204" pitchFamily="18" charset="0"/>
                      </a:rPr>
                      <m:t>𝛿</m:t>
                    </m:r>
                    <m:d>
                      <m:dPr>
                        <m:ctrlPr>
                          <a:rPr lang="en-US" altLang="zh-CN" b="0" i="1" smtClean="0">
                            <a:latin typeface="Cambria Math" panose="02040503050406030204" pitchFamily="18" charset="0"/>
                          </a:rPr>
                        </m:ctrlPr>
                      </m:dPr>
                      <m:e>
                        <m:r>
                          <m:rPr>
                            <m:sty m:val="p"/>
                          </m:rPr>
                          <a:rPr lang="en-US" altLang="zh-CN" b="0" i="0" smtClean="0">
                            <a:latin typeface="Cambria Math" panose="02040503050406030204" pitchFamily="18" charset="0"/>
                          </a:rPr>
                          <m:t>Δ</m:t>
                        </m:r>
                        <m:r>
                          <a:rPr lang="en-US" altLang="zh-CN" b="0" i="1" smtClean="0">
                            <a:latin typeface="Cambria Math" panose="02040503050406030204" pitchFamily="18" charset="0"/>
                          </a:rPr>
                          <m:t>𝑢</m:t>
                        </m:r>
                        <m:r>
                          <a:rPr lang="en-US" altLang="zh-CN" b="0" i="1" smtClean="0">
                            <a:latin typeface="Cambria Math" panose="02040503050406030204" pitchFamily="18" charset="0"/>
                          </a:rPr>
                          <m:t>,</m:t>
                        </m:r>
                        <m:r>
                          <m:rPr>
                            <m:sty m:val="p"/>
                          </m:rPr>
                          <a:rPr lang="en-US" altLang="zh-CN" b="0" i="0" smtClean="0">
                            <a:latin typeface="Cambria Math" panose="02040503050406030204" pitchFamily="18" charset="0"/>
                          </a:rPr>
                          <m:t>Δ</m:t>
                        </m:r>
                        <m:r>
                          <a:rPr lang="en-US" altLang="zh-CN" b="0" i="1" smtClean="0">
                            <a:latin typeface="Cambria Math" panose="02040503050406030204" pitchFamily="18" charset="0"/>
                          </a:rPr>
                          <m:t>𝑣</m:t>
                        </m:r>
                      </m:e>
                    </m:d>
                    <m:r>
                      <a:rPr lang="en-US" altLang="zh-CN" b="0" i="1" smtClean="0">
                        <a:latin typeface="Cambria Math" panose="02040503050406030204" pitchFamily="18" charset="0"/>
                      </a:rPr>
                      <m:t>=</m:t>
                    </m:r>
                    <m:d>
                      <m:dPr>
                        <m:begChr m:val="{"/>
                        <m:endChr m:val="}"/>
                        <m:ctrlPr>
                          <a:rPr lang="en-US" altLang="zh-CN" b="0" i="1" smtClean="0">
                            <a:latin typeface="Cambria Math" panose="02040503050406030204" pitchFamily="18" charset="0"/>
                          </a:rPr>
                        </m:ctrlPr>
                      </m:dPr>
                      <m:e>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1" i="1" smtClean="0">
                                    <a:latin typeface="Cambria Math" panose="02040503050406030204" pitchFamily="18" charset="0"/>
                                  </a:rPr>
                                  <m:t>𝒓</m:t>
                                </m:r>
                              </m:e>
                              <m:sub>
                                <m:r>
                                  <a:rPr lang="en-US" altLang="zh-CN" b="0" i="1" smtClean="0">
                                    <a:latin typeface="Cambria Math" panose="02040503050406030204" pitchFamily="18" charset="0"/>
                                  </a:rPr>
                                  <m:t>𝑢</m:t>
                                </m:r>
                              </m:sub>
                            </m:sSub>
                            <m:r>
                              <m:rPr>
                                <m:sty m:val="p"/>
                              </m:rPr>
                              <a:rPr lang="en-US" altLang="zh-CN" b="0" i="0" smtClean="0">
                                <a:latin typeface="Cambria Math" panose="02040503050406030204" pitchFamily="18" charset="0"/>
                              </a:rPr>
                              <m:t>Δ</m:t>
                            </m:r>
                            <m:r>
                              <a:rPr lang="en-US" altLang="zh-CN" b="0" i="1" smtClean="0">
                                <a:latin typeface="Cambria Math" panose="02040503050406030204" pitchFamily="18" charset="0"/>
                              </a:rPr>
                              <m:t>𝑢</m:t>
                            </m:r>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1" i="1" smtClean="0">
                                    <a:latin typeface="Cambria Math" panose="02040503050406030204" pitchFamily="18" charset="0"/>
                                  </a:rPr>
                                  <m:t>𝒓</m:t>
                                </m:r>
                              </m:e>
                              <m:sub>
                                <m:r>
                                  <a:rPr lang="en-US" altLang="zh-CN" b="0" i="1" smtClean="0">
                                    <a:latin typeface="Cambria Math" panose="02040503050406030204" pitchFamily="18" charset="0"/>
                                  </a:rPr>
                                  <m:t>𝑣</m:t>
                                </m:r>
                              </m:sub>
                            </m:sSub>
                            <m:r>
                              <m:rPr>
                                <m:sty m:val="p"/>
                              </m:rPr>
                              <a:rPr lang="en-US" altLang="zh-CN" b="0" i="0" smtClean="0">
                                <a:latin typeface="Cambria Math" panose="02040503050406030204" pitchFamily="18" charset="0"/>
                              </a:rPr>
                              <m:t>Δ</m:t>
                            </m:r>
                            <m:r>
                              <a:rPr lang="en-US" altLang="zh-CN" b="0" i="1" smtClean="0">
                                <a:latin typeface="Cambria Math" panose="02040503050406030204" pitchFamily="18" charset="0"/>
                              </a:rPr>
                              <m:t>𝑣</m:t>
                            </m:r>
                          </m:e>
                        </m:d>
                        <m:r>
                          <a:rPr lang="en-US" altLang="zh-CN" b="0" i="1" smtClean="0">
                            <a:latin typeface="Cambria Math" panose="02040503050406030204" pitchFamily="18" charset="0"/>
                          </a:rPr>
                          <m:t>+</m:t>
                        </m:r>
                        <m:f>
                          <m:fPr>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1</m:t>
                            </m:r>
                          </m:num>
                          <m:den>
                            <m:r>
                              <a:rPr lang="en-US" altLang="zh-CN" b="0" i="1" smtClean="0">
                                <a:latin typeface="Cambria Math" panose="02040503050406030204" pitchFamily="18" charset="0"/>
                              </a:rPr>
                              <m:t>2</m:t>
                            </m:r>
                          </m:den>
                        </m:f>
                        <m:d>
                          <m:dPr>
                            <m:begChr m:val="["/>
                            <m:endChr m:val="]"/>
                            <m:ctrlPr>
                              <a:rPr lang="en-US" altLang="zh-CN" b="0" i="1" smtClean="0">
                                <a:latin typeface="Cambria Math" panose="02040503050406030204" pitchFamily="18" charset="0"/>
                              </a:rPr>
                            </m:ctrlPr>
                          </m:dPr>
                          <m:e>
                            <m:sSub>
                              <m:sSubPr>
                                <m:ctrlPr>
                                  <a:rPr lang="en-US" altLang="zh-CN" i="1">
                                    <a:latin typeface="Cambria Math" panose="02040503050406030204" pitchFamily="18" charset="0"/>
                                  </a:rPr>
                                </m:ctrlPr>
                              </m:sSubPr>
                              <m:e>
                                <m:r>
                                  <a:rPr lang="en-US" altLang="zh-CN" b="1" i="1" smtClean="0">
                                    <a:latin typeface="Cambria Math" panose="02040503050406030204" pitchFamily="18" charset="0"/>
                                  </a:rPr>
                                  <m:t>𝒓</m:t>
                                </m:r>
                              </m:e>
                              <m:sub>
                                <m:r>
                                  <a:rPr lang="en-US" altLang="zh-CN" i="1">
                                    <a:latin typeface="Cambria Math" panose="02040503050406030204" pitchFamily="18" charset="0"/>
                                  </a:rPr>
                                  <m:t>𝑢𝑢</m:t>
                                </m:r>
                              </m:sub>
                            </m:sSub>
                            <m:sSup>
                              <m:sSupPr>
                                <m:ctrlPr>
                                  <a:rPr lang="en-US" altLang="zh-CN" i="1">
                                    <a:latin typeface="Cambria Math" panose="02040503050406030204" pitchFamily="18" charset="0"/>
                                  </a:rPr>
                                </m:ctrlPr>
                              </m:sSupPr>
                              <m:e>
                                <m:d>
                                  <m:dPr>
                                    <m:ctrlPr>
                                      <a:rPr lang="en-US" altLang="zh-CN" i="1">
                                        <a:latin typeface="Cambria Math" panose="02040503050406030204" pitchFamily="18" charset="0"/>
                                      </a:rPr>
                                    </m:ctrlPr>
                                  </m:dPr>
                                  <m:e>
                                    <m:r>
                                      <m:rPr>
                                        <m:sty m:val="p"/>
                                      </m:rPr>
                                      <a:rPr lang="en-US" altLang="zh-CN">
                                        <a:latin typeface="Cambria Math" panose="02040503050406030204" pitchFamily="18" charset="0"/>
                                      </a:rPr>
                                      <m:t>Δ</m:t>
                                    </m:r>
                                    <m:r>
                                      <a:rPr lang="en-US" altLang="zh-CN" i="1">
                                        <a:latin typeface="Cambria Math" panose="02040503050406030204" pitchFamily="18" charset="0"/>
                                      </a:rPr>
                                      <m:t>𝑢</m:t>
                                    </m:r>
                                  </m:e>
                                </m:d>
                              </m:e>
                              <m:sup>
                                <m:r>
                                  <a:rPr lang="en-US" altLang="zh-CN" i="1">
                                    <a:latin typeface="Cambria Math" panose="02040503050406030204" pitchFamily="18" charset="0"/>
                                  </a:rPr>
                                  <m:t>2</m:t>
                                </m:r>
                              </m:sup>
                            </m:sSup>
                            <m:r>
                              <a:rPr lang="en-US" altLang="zh-CN" b="0" i="1" smtClean="0">
                                <a:latin typeface="Cambria Math" panose="02040503050406030204" pitchFamily="18" charset="0"/>
                              </a:rPr>
                              <m:t>+2</m:t>
                            </m:r>
                            <m:sSub>
                              <m:sSubPr>
                                <m:ctrlPr>
                                  <a:rPr lang="en-US" altLang="zh-CN" b="0" i="1" smtClean="0">
                                    <a:latin typeface="Cambria Math" panose="02040503050406030204" pitchFamily="18" charset="0"/>
                                  </a:rPr>
                                </m:ctrlPr>
                              </m:sSubPr>
                              <m:e>
                                <m:r>
                                  <a:rPr lang="en-US" altLang="zh-CN" b="1" i="1" smtClean="0">
                                    <a:latin typeface="Cambria Math" panose="02040503050406030204" pitchFamily="18" charset="0"/>
                                  </a:rPr>
                                  <m:t>𝒓</m:t>
                                </m:r>
                              </m:e>
                              <m:sub>
                                <m:r>
                                  <a:rPr lang="en-US" altLang="zh-CN" b="0" i="1" smtClean="0">
                                    <a:latin typeface="Cambria Math" panose="02040503050406030204" pitchFamily="18" charset="0"/>
                                  </a:rPr>
                                  <m:t>𝑢𝑣</m:t>
                                </m:r>
                              </m:sub>
                            </m:sSub>
                            <m:r>
                              <m:rPr>
                                <m:sty m:val="p"/>
                              </m:rPr>
                              <a:rPr lang="en-US" altLang="zh-CN" b="0" i="0" smtClean="0">
                                <a:latin typeface="Cambria Math" panose="02040503050406030204" pitchFamily="18" charset="0"/>
                              </a:rPr>
                              <m:t>Δ</m:t>
                            </m:r>
                            <m:r>
                              <a:rPr lang="en-US" altLang="zh-CN" b="0" i="1" smtClean="0">
                                <a:latin typeface="Cambria Math" panose="02040503050406030204" pitchFamily="18" charset="0"/>
                              </a:rPr>
                              <m:t>𝑢</m:t>
                            </m:r>
                            <m:r>
                              <m:rPr>
                                <m:sty m:val="p"/>
                              </m:rPr>
                              <a:rPr lang="en-US" altLang="zh-CN" b="0" i="0" smtClean="0">
                                <a:latin typeface="Cambria Math" panose="02040503050406030204" pitchFamily="18" charset="0"/>
                              </a:rPr>
                              <m:t>Δ</m:t>
                            </m:r>
                            <m:r>
                              <a:rPr lang="en-US" altLang="zh-CN" b="0" i="1" smtClean="0">
                                <a:latin typeface="Cambria Math" panose="02040503050406030204" pitchFamily="18" charset="0"/>
                              </a:rPr>
                              <m:t>𝑣</m:t>
                            </m:r>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1" i="1" smtClean="0">
                                    <a:latin typeface="Cambria Math" panose="02040503050406030204" pitchFamily="18" charset="0"/>
                                  </a:rPr>
                                  <m:t>𝒓</m:t>
                                </m:r>
                              </m:e>
                              <m:sub>
                                <m:r>
                                  <a:rPr lang="en-US" altLang="zh-CN" b="0" i="1" smtClean="0">
                                    <a:latin typeface="Cambria Math" panose="02040503050406030204" pitchFamily="18" charset="0"/>
                                  </a:rPr>
                                  <m:t>𝑣𝑣</m:t>
                                </m:r>
                              </m:sub>
                            </m:sSub>
                            <m:sSup>
                              <m:sSupPr>
                                <m:ctrlPr>
                                  <a:rPr lang="en-US" altLang="zh-CN" b="0" i="1" smtClean="0">
                                    <a:latin typeface="Cambria Math" panose="02040503050406030204" pitchFamily="18" charset="0"/>
                                  </a:rPr>
                                </m:ctrlPr>
                              </m:sSupPr>
                              <m:e>
                                <m:d>
                                  <m:dPr>
                                    <m:ctrlPr>
                                      <a:rPr lang="en-US" altLang="zh-CN" b="0" i="1" smtClean="0">
                                        <a:latin typeface="Cambria Math" panose="02040503050406030204" pitchFamily="18" charset="0"/>
                                      </a:rPr>
                                    </m:ctrlPr>
                                  </m:dPr>
                                  <m:e>
                                    <m:r>
                                      <m:rPr>
                                        <m:sty m:val="p"/>
                                      </m:rPr>
                                      <a:rPr lang="en-US" altLang="zh-CN" b="0" i="0" smtClean="0">
                                        <a:latin typeface="Cambria Math" panose="02040503050406030204" pitchFamily="18" charset="0"/>
                                      </a:rPr>
                                      <m:t>Δ</m:t>
                                    </m:r>
                                    <m:r>
                                      <a:rPr lang="en-US" altLang="zh-CN" b="0" i="1" smtClean="0">
                                        <a:latin typeface="Cambria Math" panose="02040503050406030204" pitchFamily="18" charset="0"/>
                                      </a:rPr>
                                      <m:t>𝑣</m:t>
                                    </m:r>
                                  </m:e>
                                </m:d>
                              </m:e>
                              <m:sup>
                                <m:r>
                                  <a:rPr lang="en-US" altLang="zh-CN" b="0" i="1" smtClean="0">
                                    <a:latin typeface="Cambria Math" panose="02040503050406030204" pitchFamily="18" charset="0"/>
                                  </a:rPr>
                                  <m:t>2</m:t>
                                </m:r>
                              </m:sup>
                            </m:sSup>
                          </m:e>
                        </m:d>
                        <m:r>
                          <a:rPr lang="en-US" altLang="zh-CN" b="0" i="1" smtClean="0">
                            <a:latin typeface="Cambria Math" panose="02040503050406030204" pitchFamily="18" charset="0"/>
                          </a:rPr>
                          <m:t>+</m:t>
                        </m:r>
                        <m:r>
                          <a:rPr lang="en-US" altLang="zh-CN" b="1" i="1" smtClean="0">
                            <a:latin typeface="Cambria Math" panose="02040503050406030204" pitchFamily="18" charset="0"/>
                          </a:rPr>
                          <m:t>𝓸</m:t>
                        </m:r>
                        <m:d>
                          <m:dPr>
                            <m:ctrlPr>
                              <a:rPr lang="en-US" altLang="zh-CN" b="0" i="1" smtClean="0">
                                <a:latin typeface="Cambria Math" panose="02040503050406030204" pitchFamily="18" charset="0"/>
                              </a:rPr>
                            </m:ctrlPr>
                          </m:dPr>
                          <m:e>
                            <m:sSup>
                              <m:sSupPr>
                                <m:ctrlPr>
                                  <a:rPr lang="en-US" altLang="zh-CN" b="0" i="1" smtClean="0">
                                    <a:latin typeface="Cambria Math" panose="02040503050406030204" pitchFamily="18" charset="0"/>
                                  </a:rPr>
                                </m:ctrlPr>
                              </m:sSupPr>
                              <m:e>
                                <m:d>
                                  <m:dPr>
                                    <m:ctrlPr>
                                      <a:rPr lang="en-US" altLang="zh-CN" b="0" i="1" smtClean="0">
                                        <a:latin typeface="Cambria Math" panose="02040503050406030204" pitchFamily="18" charset="0"/>
                                      </a:rPr>
                                    </m:ctrlPr>
                                  </m:dPr>
                                  <m:e>
                                    <m:r>
                                      <m:rPr>
                                        <m:sty m:val="p"/>
                                      </m:rPr>
                                      <a:rPr lang="en-US" altLang="zh-CN" b="0" i="0" smtClean="0">
                                        <a:latin typeface="Cambria Math" panose="02040503050406030204" pitchFamily="18" charset="0"/>
                                      </a:rPr>
                                      <m:t>Δ</m:t>
                                    </m:r>
                                    <m:r>
                                      <a:rPr lang="en-US" altLang="zh-CN" b="0" i="1" smtClean="0">
                                        <a:latin typeface="Cambria Math" panose="02040503050406030204" pitchFamily="18" charset="0"/>
                                      </a:rPr>
                                      <m:t>𝑢</m:t>
                                    </m:r>
                                  </m:e>
                                </m:d>
                              </m:e>
                              <m:sup>
                                <m:r>
                                  <a:rPr lang="en-US" altLang="zh-CN" b="0" i="1" smtClean="0">
                                    <a:latin typeface="Cambria Math" panose="02040503050406030204" pitchFamily="18" charset="0"/>
                                  </a:rPr>
                                  <m:t>2</m:t>
                                </m:r>
                              </m:sup>
                            </m:sSup>
                            <m:r>
                              <a:rPr lang="en-US" altLang="zh-CN" b="0" i="1" smtClean="0">
                                <a:latin typeface="Cambria Math" panose="02040503050406030204" pitchFamily="18" charset="0"/>
                              </a:rPr>
                              <m:t>+</m:t>
                            </m:r>
                            <m:sSup>
                              <m:sSupPr>
                                <m:ctrlPr>
                                  <a:rPr lang="en-US" altLang="zh-CN" b="0" i="1" smtClean="0">
                                    <a:latin typeface="Cambria Math" panose="02040503050406030204" pitchFamily="18" charset="0"/>
                                  </a:rPr>
                                </m:ctrlPr>
                              </m:sSupPr>
                              <m:e>
                                <m:d>
                                  <m:dPr>
                                    <m:ctrlPr>
                                      <a:rPr lang="en-US" altLang="zh-CN" b="0" i="1" smtClean="0">
                                        <a:latin typeface="Cambria Math" panose="02040503050406030204" pitchFamily="18" charset="0"/>
                                      </a:rPr>
                                    </m:ctrlPr>
                                  </m:dPr>
                                  <m:e>
                                    <m:r>
                                      <m:rPr>
                                        <m:sty m:val="p"/>
                                      </m:rPr>
                                      <a:rPr lang="en-US" altLang="zh-CN" b="0" i="0" smtClean="0">
                                        <a:latin typeface="Cambria Math" panose="02040503050406030204" pitchFamily="18" charset="0"/>
                                      </a:rPr>
                                      <m:t>Δ</m:t>
                                    </m:r>
                                    <m:r>
                                      <a:rPr lang="en-US" altLang="zh-CN" b="0" i="1" smtClean="0">
                                        <a:latin typeface="Cambria Math" panose="02040503050406030204" pitchFamily="18" charset="0"/>
                                      </a:rPr>
                                      <m:t>𝑣</m:t>
                                    </m:r>
                                  </m:e>
                                </m:d>
                              </m:e>
                              <m:sup>
                                <m:r>
                                  <a:rPr lang="en-US" altLang="zh-CN" b="0" i="1" smtClean="0">
                                    <a:latin typeface="Cambria Math" panose="02040503050406030204" pitchFamily="18" charset="0"/>
                                  </a:rPr>
                                  <m:t>2</m:t>
                                </m:r>
                              </m:sup>
                            </m:sSup>
                          </m:e>
                        </m:d>
                      </m:e>
                    </m:d>
                    <m:r>
                      <a:rPr lang="en-US" altLang="zh-CN" b="0" i="1" smtClean="0">
                        <a:latin typeface="Cambria Math" panose="02040503050406030204" pitchFamily="18" charset="0"/>
                      </a:rPr>
                      <m:t>⋅</m:t>
                    </m:r>
                    <m:r>
                      <a:rPr lang="en-US" altLang="zh-CN" b="1" i="1" smtClean="0">
                        <a:latin typeface="Cambria Math" panose="02040503050406030204" pitchFamily="18" charset="0"/>
                      </a:rPr>
                      <m:t>𝒏</m:t>
                    </m:r>
                  </m:oMath>
                </a14:m>
                <a:endParaRPr lang="en-US" altLang="zh-CN" b="1" dirty="0"/>
              </a:p>
              <a:p>
                <a:pPr lvl="2"/>
                <a14:m>
                  <m:oMath xmlns:m="http://schemas.openxmlformats.org/officeDocument/2006/math">
                    <m:r>
                      <a:rPr lang="en-US" altLang="zh-CN" b="0" i="1" smtClean="0">
                        <a:latin typeface="Cambria Math" panose="02040503050406030204" pitchFamily="18" charset="0"/>
                      </a:rPr>
                      <m:t>𝛿</m:t>
                    </m:r>
                    <m:d>
                      <m:dPr>
                        <m:ctrlPr>
                          <a:rPr lang="en-US" altLang="zh-CN" b="0" i="1" smtClean="0">
                            <a:latin typeface="Cambria Math" panose="02040503050406030204" pitchFamily="18" charset="0"/>
                          </a:rPr>
                        </m:ctrlPr>
                      </m:dPr>
                      <m:e>
                        <m:r>
                          <m:rPr>
                            <m:sty m:val="p"/>
                          </m:rPr>
                          <a:rPr lang="en-US" altLang="zh-CN" b="0" i="0" smtClean="0">
                            <a:latin typeface="Cambria Math" panose="02040503050406030204" pitchFamily="18" charset="0"/>
                          </a:rPr>
                          <m:t>Δ</m:t>
                        </m:r>
                        <m:r>
                          <a:rPr lang="en-US" altLang="zh-CN" b="0" i="1" smtClean="0">
                            <a:latin typeface="Cambria Math" panose="02040503050406030204" pitchFamily="18" charset="0"/>
                          </a:rPr>
                          <m:t>𝑢</m:t>
                        </m:r>
                        <m:r>
                          <a:rPr lang="en-US" altLang="zh-CN" b="0" i="1" smtClean="0">
                            <a:latin typeface="Cambria Math" panose="02040503050406030204" pitchFamily="18" charset="0"/>
                          </a:rPr>
                          <m:t>,</m:t>
                        </m:r>
                        <m:r>
                          <m:rPr>
                            <m:sty m:val="p"/>
                          </m:rPr>
                          <a:rPr lang="en-US" altLang="zh-CN" b="0" i="0" smtClean="0">
                            <a:latin typeface="Cambria Math" panose="02040503050406030204" pitchFamily="18" charset="0"/>
                          </a:rPr>
                          <m:t>Δ</m:t>
                        </m:r>
                        <m:r>
                          <a:rPr lang="en-US" altLang="zh-CN" b="0" i="1" smtClean="0">
                            <a:latin typeface="Cambria Math" panose="02040503050406030204" pitchFamily="18" charset="0"/>
                          </a:rPr>
                          <m:t>𝑣</m:t>
                        </m:r>
                      </m:e>
                    </m:d>
                    <m:r>
                      <a:rPr lang="en-US" altLang="zh-CN" b="0" i="1" smtClean="0">
                        <a:latin typeface="Cambria Math" panose="02040503050406030204" pitchFamily="18" charset="0"/>
                      </a:rPr>
                      <m:t>=</m:t>
                    </m:r>
                    <m:f>
                      <m:fPr>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1</m:t>
                        </m:r>
                      </m:num>
                      <m:den>
                        <m:r>
                          <a:rPr lang="en-US" altLang="zh-CN" b="0" i="1" smtClean="0">
                            <a:latin typeface="Cambria Math" panose="02040503050406030204" pitchFamily="18" charset="0"/>
                          </a:rPr>
                          <m:t>2</m:t>
                        </m:r>
                      </m:den>
                    </m:f>
                    <m:d>
                      <m:dPr>
                        <m:begChr m:val="["/>
                        <m:endChr m:val="]"/>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𝐿</m:t>
                        </m:r>
                        <m:sSup>
                          <m:sSupPr>
                            <m:ctrlPr>
                              <a:rPr lang="en-US" altLang="zh-CN" b="0" i="1" smtClean="0">
                                <a:latin typeface="Cambria Math" panose="02040503050406030204" pitchFamily="18" charset="0"/>
                              </a:rPr>
                            </m:ctrlPr>
                          </m:sSupPr>
                          <m:e>
                            <m:d>
                              <m:dPr>
                                <m:ctrlPr>
                                  <a:rPr lang="en-US" altLang="zh-CN" b="0" i="1" smtClean="0">
                                    <a:latin typeface="Cambria Math" panose="02040503050406030204" pitchFamily="18" charset="0"/>
                                  </a:rPr>
                                </m:ctrlPr>
                              </m:dPr>
                              <m:e>
                                <m:r>
                                  <m:rPr>
                                    <m:sty m:val="p"/>
                                  </m:rPr>
                                  <a:rPr lang="en-US" altLang="zh-CN" b="0" i="0" smtClean="0">
                                    <a:latin typeface="Cambria Math" panose="02040503050406030204" pitchFamily="18" charset="0"/>
                                  </a:rPr>
                                  <m:t>Δ</m:t>
                                </m:r>
                                <m:r>
                                  <a:rPr lang="en-US" altLang="zh-CN" b="0" i="1" smtClean="0">
                                    <a:latin typeface="Cambria Math" panose="02040503050406030204" pitchFamily="18" charset="0"/>
                                  </a:rPr>
                                  <m:t>𝑢</m:t>
                                </m:r>
                              </m:e>
                            </m:d>
                          </m:e>
                          <m:sup>
                            <m:r>
                              <a:rPr lang="en-US" altLang="zh-CN" b="0" i="1" smtClean="0">
                                <a:latin typeface="Cambria Math" panose="02040503050406030204" pitchFamily="18" charset="0"/>
                              </a:rPr>
                              <m:t>2</m:t>
                            </m:r>
                          </m:sup>
                        </m:sSup>
                        <m:r>
                          <a:rPr lang="en-US" altLang="zh-CN" b="0" i="1" smtClean="0">
                            <a:latin typeface="Cambria Math" panose="02040503050406030204" pitchFamily="18" charset="0"/>
                          </a:rPr>
                          <m:t>+2</m:t>
                        </m:r>
                        <m:r>
                          <a:rPr lang="en-US" altLang="zh-CN" b="0" i="1" smtClean="0">
                            <a:latin typeface="Cambria Math" panose="02040503050406030204" pitchFamily="18" charset="0"/>
                          </a:rPr>
                          <m:t>𝑀</m:t>
                        </m:r>
                        <m:r>
                          <m:rPr>
                            <m:sty m:val="p"/>
                          </m:rPr>
                          <a:rPr lang="en-US" altLang="zh-CN" b="0" i="0" smtClean="0">
                            <a:latin typeface="Cambria Math" panose="02040503050406030204" pitchFamily="18" charset="0"/>
                          </a:rPr>
                          <m:t>Δ</m:t>
                        </m:r>
                        <m:r>
                          <a:rPr lang="en-US" altLang="zh-CN" b="0" i="1" smtClean="0">
                            <a:latin typeface="Cambria Math" panose="02040503050406030204" pitchFamily="18" charset="0"/>
                          </a:rPr>
                          <m:t>𝑢</m:t>
                        </m:r>
                        <m:r>
                          <m:rPr>
                            <m:sty m:val="p"/>
                          </m:rPr>
                          <a:rPr lang="en-US" altLang="zh-CN" b="0" i="0" smtClean="0">
                            <a:latin typeface="Cambria Math" panose="02040503050406030204" pitchFamily="18" charset="0"/>
                          </a:rPr>
                          <m:t>Δ</m:t>
                        </m:r>
                        <m:r>
                          <a:rPr lang="en-US" altLang="zh-CN" b="0" i="1" smtClean="0">
                            <a:latin typeface="Cambria Math" panose="02040503050406030204" pitchFamily="18" charset="0"/>
                          </a:rPr>
                          <m:t>𝑣</m:t>
                        </m:r>
                        <m:r>
                          <a:rPr lang="en-US" altLang="zh-CN" b="0" i="1" smtClean="0">
                            <a:latin typeface="Cambria Math" panose="02040503050406030204" pitchFamily="18" charset="0"/>
                          </a:rPr>
                          <m:t>+</m:t>
                        </m:r>
                        <m:r>
                          <a:rPr lang="en-US" altLang="zh-CN" b="0" i="1" smtClean="0">
                            <a:latin typeface="Cambria Math" panose="02040503050406030204" pitchFamily="18" charset="0"/>
                          </a:rPr>
                          <m:t>𝑁</m:t>
                        </m:r>
                        <m:sSup>
                          <m:sSupPr>
                            <m:ctrlPr>
                              <a:rPr lang="en-US" altLang="zh-CN" b="0" i="1" smtClean="0">
                                <a:latin typeface="Cambria Math" panose="02040503050406030204" pitchFamily="18" charset="0"/>
                              </a:rPr>
                            </m:ctrlPr>
                          </m:sSupPr>
                          <m:e>
                            <m:d>
                              <m:dPr>
                                <m:ctrlPr>
                                  <a:rPr lang="en-US" altLang="zh-CN" b="0" i="1" smtClean="0">
                                    <a:latin typeface="Cambria Math" panose="02040503050406030204" pitchFamily="18" charset="0"/>
                                  </a:rPr>
                                </m:ctrlPr>
                              </m:dPr>
                              <m:e>
                                <m:r>
                                  <m:rPr>
                                    <m:sty m:val="p"/>
                                  </m:rPr>
                                  <a:rPr lang="en-US" altLang="zh-CN" b="0" i="0" smtClean="0">
                                    <a:latin typeface="Cambria Math" panose="02040503050406030204" pitchFamily="18" charset="0"/>
                                  </a:rPr>
                                  <m:t>Δ</m:t>
                                </m:r>
                                <m:r>
                                  <a:rPr lang="en-US" altLang="zh-CN" b="0" i="1" smtClean="0">
                                    <a:latin typeface="Cambria Math" panose="02040503050406030204" pitchFamily="18" charset="0"/>
                                  </a:rPr>
                                  <m:t>𝑣</m:t>
                                </m:r>
                              </m:e>
                            </m:d>
                          </m:e>
                          <m:sup>
                            <m:r>
                              <a:rPr lang="en-US" altLang="zh-CN" b="0" i="1" smtClean="0">
                                <a:latin typeface="Cambria Math" panose="02040503050406030204" pitchFamily="18" charset="0"/>
                              </a:rPr>
                              <m:t>2</m:t>
                            </m:r>
                          </m:sup>
                        </m:sSup>
                      </m:e>
                    </m:d>
                    <m:r>
                      <a:rPr lang="en-US" altLang="zh-CN" i="1">
                        <a:latin typeface="Cambria Math" panose="02040503050406030204" pitchFamily="18" charset="0"/>
                      </a:rPr>
                      <m:t>+</m:t>
                    </m:r>
                    <m:r>
                      <a:rPr lang="en-US" altLang="zh-CN" i="1">
                        <a:latin typeface="Cambria Math" panose="02040503050406030204" pitchFamily="18" charset="0"/>
                      </a:rPr>
                      <m:t>ℴ</m:t>
                    </m:r>
                    <m:d>
                      <m:dPr>
                        <m:ctrlPr>
                          <a:rPr lang="en-US" altLang="zh-CN" i="1">
                            <a:latin typeface="Cambria Math" panose="02040503050406030204" pitchFamily="18" charset="0"/>
                          </a:rPr>
                        </m:ctrlPr>
                      </m:dPr>
                      <m:e>
                        <m:sSup>
                          <m:sSupPr>
                            <m:ctrlPr>
                              <a:rPr lang="en-US" altLang="zh-CN" i="1">
                                <a:latin typeface="Cambria Math" panose="02040503050406030204" pitchFamily="18" charset="0"/>
                              </a:rPr>
                            </m:ctrlPr>
                          </m:sSupPr>
                          <m:e>
                            <m:d>
                              <m:dPr>
                                <m:ctrlPr>
                                  <a:rPr lang="en-US" altLang="zh-CN" i="1">
                                    <a:latin typeface="Cambria Math" panose="02040503050406030204" pitchFamily="18" charset="0"/>
                                  </a:rPr>
                                </m:ctrlPr>
                              </m:dPr>
                              <m:e>
                                <m:r>
                                  <m:rPr>
                                    <m:sty m:val="p"/>
                                  </m:rPr>
                                  <a:rPr lang="en-US" altLang="zh-CN">
                                    <a:latin typeface="Cambria Math" panose="02040503050406030204" pitchFamily="18" charset="0"/>
                                  </a:rPr>
                                  <m:t>Δ</m:t>
                                </m:r>
                                <m:r>
                                  <a:rPr lang="en-US" altLang="zh-CN" i="1">
                                    <a:latin typeface="Cambria Math" panose="02040503050406030204" pitchFamily="18" charset="0"/>
                                  </a:rPr>
                                  <m:t>𝑢</m:t>
                                </m:r>
                              </m:e>
                            </m:d>
                          </m:e>
                          <m:sup>
                            <m:r>
                              <a:rPr lang="en-US" altLang="zh-CN" i="1">
                                <a:latin typeface="Cambria Math" panose="02040503050406030204" pitchFamily="18" charset="0"/>
                              </a:rPr>
                              <m:t>2</m:t>
                            </m:r>
                          </m:sup>
                        </m:sSup>
                        <m:r>
                          <a:rPr lang="en-US" altLang="zh-CN" i="1">
                            <a:latin typeface="Cambria Math" panose="02040503050406030204" pitchFamily="18" charset="0"/>
                          </a:rPr>
                          <m:t>+</m:t>
                        </m:r>
                        <m:sSup>
                          <m:sSupPr>
                            <m:ctrlPr>
                              <a:rPr lang="en-US" altLang="zh-CN" i="1">
                                <a:latin typeface="Cambria Math" panose="02040503050406030204" pitchFamily="18" charset="0"/>
                              </a:rPr>
                            </m:ctrlPr>
                          </m:sSupPr>
                          <m:e>
                            <m:d>
                              <m:dPr>
                                <m:ctrlPr>
                                  <a:rPr lang="en-US" altLang="zh-CN" i="1">
                                    <a:latin typeface="Cambria Math" panose="02040503050406030204" pitchFamily="18" charset="0"/>
                                  </a:rPr>
                                </m:ctrlPr>
                              </m:dPr>
                              <m:e>
                                <m:r>
                                  <m:rPr>
                                    <m:sty m:val="p"/>
                                  </m:rPr>
                                  <a:rPr lang="en-US" altLang="zh-CN">
                                    <a:latin typeface="Cambria Math" panose="02040503050406030204" pitchFamily="18" charset="0"/>
                                  </a:rPr>
                                  <m:t>Δ</m:t>
                                </m:r>
                                <m:r>
                                  <a:rPr lang="en-US" altLang="zh-CN" i="1">
                                    <a:latin typeface="Cambria Math" panose="02040503050406030204" pitchFamily="18" charset="0"/>
                                  </a:rPr>
                                  <m:t>𝑣</m:t>
                                </m:r>
                              </m:e>
                            </m:d>
                          </m:e>
                          <m:sup>
                            <m:r>
                              <a:rPr lang="en-US" altLang="zh-CN" i="1">
                                <a:latin typeface="Cambria Math" panose="02040503050406030204" pitchFamily="18" charset="0"/>
                              </a:rPr>
                              <m:t>2</m:t>
                            </m:r>
                          </m:sup>
                        </m:sSup>
                      </m:e>
                    </m:d>
                  </m:oMath>
                </a14:m>
                <a:endParaRPr lang="en-US" altLang="zh-CN" dirty="0"/>
              </a:p>
              <a:p>
                <a:pPr lvl="3"/>
                <a14:m>
                  <m:oMath xmlns:m="http://schemas.openxmlformats.org/officeDocument/2006/math">
                    <m:r>
                      <a:rPr lang="en-US" altLang="zh-CN" b="0" i="1" smtClean="0">
                        <a:latin typeface="Cambria Math" panose="02040503050406030204" pitchFamily="18" charset="0"/>
                      </a:rPr>
                      <m:t>𝐿</m:t>
                    </m:r>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1" i="1" smtClean="0">
                            <a:latin typeface="Cambria Math" panose="02040503050406030204" pitchFamily="18" charset="0"/>
                          </a:rPr>
                          <m:t>𝒓</m:t>
                        </m:r>
                      </m:e>
                      <m:sub>
                        <m:r>
                          <a:rPr lang="en-US" altLang="zh-CN" b="0" i="1" smtClean="0">
                            <a:latin typeface="Cambria Math" panose="02040503050406030204" pitchFamily="18" charset="0"/>
                          </a:rPr>
                          <m:t>𝑢𝑢</m:t>
                        </m:r>
                      </m:sub>
                    </m:sSub>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𝑢</m:t>
                            </m:r>
                          </m:e>
                          <m:sub>
                            <m:r>
                              <a:rPr lang="en-US" altLang="zh-CN" b="0" i="1" smtClean="0">
                                <a:latin typeface="Cambria Math" panose="02040503050406030204" pitchFamily="18" charset="0"/>
                              </a:rPr>
                              <m:t>0</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𝑣</m:t>
                            </m:r>
                          </m:e>
                          <m:sub>
                            <m:r>
                              <a:rPr lang="en-US" altLang="zh-CN" b="0" i="1" smtClean="0">
                                <a:latin typeface="Cambria Math" panose="02040503050406030204" pitchFamily="18" charset="0"/>
                              </a:rPr>
                              <m:t>0</m:t>
                            </m:r>
                          </m:sub>
                        </m:sSub>
                      </m:e>
                    </m:d>
                    <m:r>
                      <a:rPr lang="en-US" altLang="zh-CN" b="0" i="1" smtClean="0">
                        <a:latin typeface="Cambria Math" panose="02040503050406030204" pitchFamily="18" charset="0"/>
                      </a:rPr>
                      <m:t>⋅</m:t>
                    </m:r>
                    <m:r>
                      <a:rPr lang="en-US" altLang="zh-CN" b="1" i="1" smtClean="0">
                        <a:latin typeface="Cambria Math" panose="02040503050406030204" pitchFamily="18" charset="0"/>
                      </a:rPr>
                      <m:t>𝒏</m:t>
                    </m:r>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𝑢</m:t>
                            </m:r>
                          </m:e>
                          <m:sub>
                            <m:r>
                              <a:rPr lang="en-US" altLang="zh-CN" b="0" i="1" smtClean="0">
                                <a:latin typeface="Cambria Math" panose="02040503050406030204" pitchFamily="18" charset="0"/>
                              </a:rPr>
                              <m:t>0</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𝑣</m:t>
                            </m:r>
                          </m:e>
                          <m:sub>
                            <m:r>
                              <a:rPr lang="en-US" altLang="zh-CN" b="0" i="1" smtClean="0">
                                <a:latin typeface="Cambria Math" panose="02040503050406030204" pitchFamily="18" charset="0"/>
                              </a:rPr>
                              <m:t>0</m:t>
                            </m:r>
                          </m:sub>
                        </m:sSub>
                      </m:e>
                    </m:d>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1" i="1" smtClean="0">
                            <a:latin typeface="Cambria Math" panose="02040503050406030204" pitchFamily="18" charset="0"/>
                          </a:rPr>
                          <m:t>𝒓</m:t>
                        </m:r>
                      </m:e>
                      <m:sub>
                        <m:r>
                          <a:rPr lang="en-US" altLang="zh-CN" b="0" i="1" smtClean="0">
                            <a:latin typeface="Cambria Math" panose="02040503050406030204" pitchFamily="18" charset="0"/>
                          </a:rPr>
                          <m:t>𝑢</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1" i="1" smtClean="0">
                            <a:latin typeface="Cambria Math" panose="02040503050406030204" pitchFamily="18" charset="0"/>
                          </a:rPr>
                          <m:t>𝒏</m:t>
                        </m:r>
                      </m:e>
                      <m:sub>
                        <m:r>
                          <a:rPr lang="en-US" altLang="zh-CN" b="0" i="1" smtClean="0">
                            <a:latin typeface="Cambria Math" panose="02040503050406030204" pitchFamily="18" charset="0"/>
                          </a:rPr>
                          <m:t>𝑢</m:t>
                        </m:r>
                      </m:sub>
                    </m:sSub>
                  </m:oMath>
                </a14:m>
                <a:endParaRPr lang="en-US" altLang="zh-CN" dirty="0"/>
              </a:p>
              <a:p>
                <a:pPr lvl="3"/>
                <a14:m>
                  <m:oMath xmlns:m="http://schemas.openxmlformats.org/officeDocument/2006/math">
                    <m:r>
                      <a:rPr lang="en-US" altLang="zh-CN" b="0" i="1" smtClean="0">
                        <a:latin typeface="Cambria Math" panose="02040503050406030204" pitchFamily="18" charset="0"/>
                      </a:rPr>
                      <m:t>𝑀</m:t>
                    </m:r>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1" i="1" smtClean="0">
                            <a:latin typeface="Cambria Math" panose="02040503050406030204" pitchFamily="18" charset="0"/>
                          </a:rPr>
                          <m:t>𝒓</m:t>
                        </m:r>
                      </m:e>
                      <m:sub>
                        <m:r>
                          <a:rPr lang="en-US" altLang="zh-CN" b="0" i="1" smtClean="0">
                            <a:latin typeface="Cambria Math" panose="02040503050406030204" pitchFamily="18" charset="0"/>
                          </a:rPr>
                          <m:t>𝑢𝑣</m:t>
                        </m:r>
                      </m:sub>
                    </m:sSub>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𝑢</m:t>
                            </m:r>
                          </m:e>
                          <m:sub>
                            <m:r>
                              <a:rPr lang="en-US" altLang="zh-CN" b="0" i="1" smtClean="0">
                                <a:latin typeface="Cambria Math" panose="02040503050406030204" pitchFamily="18" charset="0"/>
                              </a:rPr>
                              <m:t>0</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𝑣</m:t>
                            </m:r>
                          </m:e>
                          <m:sub>
                            <m:r>
                              <a:rPr lang="en-US" altLang="zh-CN" b="0" i="1" smtClean="0">
                                <a:latin typeface="Cambria Math" panose="02040503050406030204" pitchFamily="18" charset="0"/>
                              </a:rPr>
                              <m:t>0</m:t>
                            </m:r>
                          </m:sub>
                        </m:sSub>
                      </m:e>
                    </m:d>
                    <m:r>
                      <a:rPr lang="en-US" altLang="zh-CN" b="0" i="1" smtClean="0">
                        <a:latin typeface="Cambria Math" panose="02040503050406030204" pitchFamily="18" charset="0"/>
                      </a:rPr>
                      <m:t>⋅</m:t>
                    </m:r>
                    <m:r>
                      <a:rPr lang="en-US" altLang="zh-CN" b="1" i="1" smtClean="0">
                        <a:latin typeface="Cambria Math" panose="02040503050406030204" pitchFamily="18" charset="0"/>
                      </a:rPr>
                      <m:t>𝒏</m:t>
                    </m:r>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𝑢</m:t>
                            </m:r>
                          </m:e>
                          <m:sub>
                            <m:r>
                              <a:rPr lang="en-US" altLang="zh-CN" b="0" i="1" smtClean="0">
                                <a:latin typeface="Cambria Math" panose="02040503050406030204" pitchFamily="18" charset="0"/>
                              </a:rPr>
                              <m:t>0</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𝑣</m:t>
                            </m:r>
                          </m:e>
                          <m:sub>
                            <m:r>
                              <a:rPr lang="en-US" altLang="zh-CN" b="0" i="1" smtClean="0">
                                <a:latin typeface="Cambria Math" panose="02040503050406030204" pitchFamily="18" charset="0"/>
                              </a:rPr>
                              <m:t>0</m:t>
                            </m:r>
                          </m:sub>
                        </m:sSub>
                      </m:e>
                    </m:d>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1" i="1" smtClean="0">
                            <a:latin typeface="Cambria Math" panose="02040503050406030204" pitchFamily="18" charset="0"/>
                          </a:rPr>
                          <m:t>𝒓</m:t>
                        </m:r>
                      </m:e>
                      <m:sub>
                        <m:r>
                          <a:rPr lang="en-US" altLang="zh-CN" b="0" i="1" smtClean="0">
                            <a:latin typeface="Cambria Math" panose="02040503050406030204" pitchFamily="18" charset="0"/>
                          </a:rPr>
                          <m:t>𝑢</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1" i="1" smtClean="0">
                            <a:latin typeface="Cambria Math" panose="02040503050406030204" pitchFamily="18" charset="0"/>
                          </a:rPr>
                          <m:t>𝒏</m:t>
                        </m:r>
                      </m:e>
                      <m:sub>
                        <m:r>
                          <a:rPr lang="en-US" altLang="zh-CN" b="0" i="1" smtClean="0">
                            <a:latin typeface="Cambria Math" panose="02040503050406030204" pitchFamily="18" charset="0"/>
                          </a:rPr>
                          <m:t>𝑣</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1" i="1" smtClean="0">
                            <a:latin typeface="Cambria Math" panose="02040503050406030204" pitchFamily="18" charset="0"/>
                          </a:rPr>
                          <m:t>𝒓</m:t>
                        </m:r>
                      </m:e>
                      <m:sub>
                        <m:r>
                          <a:rPr lang="en-US" altLang="zh-CN" b="0" i="1" smtClean="0">
                            <a:latin typeface="Cambria Math" panose="02040503050406030204" pitchFamily="18" charset="0"/>
                          </a:rPr>
                          <m:t>𝑣</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1" i="1" smtClean="0">
                            <a:latin typeface="Cambria Math" panose="02040503050406030204" pitchFamily="18" charset="0"/>
                          </a:rPr>
                          <m:t>𝒏</m:t>
                        </m:r>
                      </m:e>
                      <m:sub>
                        <m:r>
                          <a:rPr lang="en-US" altLang="zh-CN" b="0" i="1" smtClean="0">
                            <a:latin typeface="Cambria Math" panose="02040503050406030204" pitchFamily="18" charset="0"/>
                          </a:rPr>
                          <m:t>𝑢</m:t>
                        </m:r>
                      </m:sub>
                    </m:sSub>
                  </m:oMath>
                </a14:m>
                <a:endParaRPr lang="en-US" altLang="zh-CN" dirty="0"/>
              </a:p>
              <a:p>
                <a:pPr lvl="3"/>
                <a14:m>
                  <m:oMath xmlns:m="http://schemas.openxmlformats.org/officeDocument/2006/math">
                    <m:r>
                      <a:rPr lang="en-US" altLang="zh-CN" b="0" i="1" smtClean="0">
                        <a:latin typeface="Cambria Math" panose="02040503050406030204" pitchFamily="18" charset="0"/>
                      </a:rPr>
                      <m:t>𝑁</m:t>
                    </m:r>
                    <m:r>
                      <a:rPr lang="en-US" altLang="zh-CN" b="0" i="1" smtClean="0">
                        <a:latin typeface="Cambria Math" panose="02040503050406030204" pitchFamily="18" charset="0"/>
                      </a:rPr>
                      <m:t>=</m:t>
                    </m:r>
                    <m:sSub>
                      <m:sSubPr>
                        <m:ctrlPr>
                          <a:rPr lang="en-US" altLang="zh-CN" i="1">
                            <a:latin typeface="Cambria Math" panose="02040503050406030204" pitchFamily="18" charset="0"/>
                          </a:rPr>
                        </m:ctrlPr>
                      </m:sSubPr>
                      <m:e>
                        <m:r>
                          <a:rPr lang="en-US" altLang="zh-CN" b="1" i="1">
                            <a:latin typeface="Cambria Math" panose="02040503050406030204" pitchFamily="18" charset="0"/>
                          </a:rPr>
                          <m:t>𝒓</m:t>
                        </m:r>
                      </m:e>
                      <m:sub>
                        <m:r>
                          <a:rPr lang="en-US" altLang="zh-CN" b="0" i="1" smtClean="0">
                            <a:latin typeface="Cambria Math" panose="02040503050406030204" pitchFamily="18" charset="0"/>
                          </a:rPr>
                          <m:t>𝑣𝑣</m:t>
                        </m:r>
                      </m:sub>
                    </m:sSub>
                    <m:d>
                      <m:dPr>
                        <m:ctrlPr>
                          <a:rPr lang="en-US" altLang="zh-CN" i="1">
                            <a:latin typeface="Cambria Math" panose="02040503050406030204" pitchFamily="18" charset="0"/>
                          </a:rPr>
                        </m:ctrlPr>
                      </m:dPr>
                      <m:e>
                        <m:sSub>
                          <m:sSubPr>
                            <m:ctrlPr>
                              <a:rPr lang="en-US" altLang="zh-CN" i="1">
                                <a:latin typeface="Cambria Math" panose="02040503050406030204" pitchFamily="18" charset="0"/>
                              </a:rPr>
                            </m:ctrlPr>
                          </m:sSubPr>
                          <m:e>
                            <m:r>
                              <a:rPr lang="en-US" altLang="zh-CN" i="1">
                                <a:latin typeface="Cambria Math" panose="02040503050406030204" pitchFamily="18" charset="0"/>
                              </a:rPr>
                              <m:t>𝑢</m:t>
                            </m:r>
                          </m:e>
                          <m:sub>
                            <m:r>
                              <a:rPr lang="en-US" altLang="zh-CN" i="1">
                                <a:latin typeface="Cambria Math" panose="02040503050406030204" pitchFamily="18" charset="0"/>
                              </a:rPr>
                              <m:t>0</m:t>
                            </m:r>
                          </m:sub>
                        </m:sSub>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𝑣</m:t>
                            </m:r>
                          </m:e>
                          <m:sub>
                            <m:r>
                              <a:rPr lang="en-US" altLang="zh-CN" i="1">
                                <a:latin typeface="Cambria Math" panose="02040503050406030204" pitchFamily="18" charset="0"/>
                              </a:rPr>
                              <m:t>0</m:t>
                            </m:r>
                          </m:sub>
                        </m:sSub>
                      </m:e>
                    </m:d>
                    <m:r>
                      <a:rPr lang="en-US" altLang="zh-CN" i="1">
                        <a:latin typeface="Cambria Math" panose="02040503050406030204" pitchFamily="18" charset="0"/>
                      </a:rPr>
                      <m:t>⋅</m:t>
                    </m:r>
                    <m:r>
                      <a:rPr lang="en-US" altLang="zh-CN" b="1" i="1">
                        <a:latin typeface="Cambria Math" panose="02040503050406030204" pitchFamily="18" charset="0"/>
                      </a:rPr>
                      <m:t>𝒏</m:t>
                    </m:r>
                    <m:d>
                      <m:dPr>
                        <m:ctrlPr>
                          <a:rPr lang="en-US" altLang="zh-CN" i="1">
                            <a:latin typeface="Cambria Math" panose="02040503050406030204" pitchFamily="18" charset="0"/>
                          </a:rPr>
                        </m:ctrlPr>
                      </m:dPr>
                      <m:e>
                        <m:sSub>
                          <m:sSubPr>
                            <m:ctrlPr>
                              <a:rPr lang="en-US" altLang="zh-CN" i="1">
                                <a:latin typeface="Cambria Math" panose="02040503050406030204" pitchFamily="18" charset="0"/>
                              </a:rPr>
                            </m:ctrlPr>
                          </m:sSubPr>
                          <m:e>
                            <m:r>
                              <a:rPr lang="en-US" altLang="zh-CN" i="1">
                                <a:latin typeface="Cambria Math" panose="02040503050406030204" pitchFamily="18" charset="0"/>
                              </a:rPr>
                              <m:t>𝑢</m:t>
                            </m:r>
                          </m:e>
                          <m:sub>
                            <m:r>
                              <a:rPr lang="en-US" altLang="zh-CN" i="1">
                                <a:latin typeface="Cambria Math" panose="02040503050406030204" pitchFamily="18" charset="0"/>
                              </a:rPr>
                              <m:t>0</m:t>
                            </m:r>
                          </m:sub>
                        </m:sSub>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𝑣</m:t>
                            </m:r>
                          </m:e>
                          <m:sub>
                            <m:r>
                              <a:rPr lang="en-US" altLang="zh-CN" i="1">
                                <a:latin typeface="Cambria Math" panose="02040503050406030204" pitchFamily="18" charset="0"/>
                              </a:rPr>
                              <m:t>0</m:t>
                            </m:r>
                          </m:sub>
                        </m:sSub>
                      </m:e>
                    </m:d>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b="1" i="1">
                            <a:latin typeface="Cambria Math" panose="02040503050406030204" pitchFamily="18" charset="0"/>
                          </a:rPr>
                          <m:t>𝒓</m:t>
                        </m:r>
                      </m:e>
                      <m:sub>
                        <m:r>
                          <a:rPr lang="en-US" altLang="zh-CN" b="0" i="1" smtClean="0">
                            <a:latin typeface="Cambria Math" panose="02040503050406030204" pitchFamily="18" charset="0"/>
                          </a:rPr>
                          <m:t>𝑣</m:t>
                        </m:r>
                      </m:sub>
                    </m:sSub>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b="1" i="1">
                            <a:latin typeface="Cambria Math" panose="02040503050406030204" pitchFamily="18" charset="0"/>
                          </a:rPr>
                          <m:t>𝒏</m:t>
                        </m:r>
                      </m:e>
                      <m:sub>
                        <m:r>
                          <a:rPr lang="en-US" altLang="zh-CN" b="0" i="1" smtClean="0">
                            <a:latin typeface="Cambria Math" panose="02040503050406030204" pitchFamily="18" charset="0"/>
                          </a:rPr>
                          <m:t>𝑣</m:t>
                        </m:r>
                      </m:sub>
                    </m:sSub>
                  </m:oMath>
                </a14:m>
                <a:endParaRPr lang="en-US" altLang="zh-CN" dirty="0"/>
              </a:p>
              <a:p>
                <a:pPr lvl="1"/>
                <a14:m>
                  <m:oMath xmlns:m="http://schemas.openxmlformats.org/officeDocument/2006/math">
                    <m:sSup>
                      <m:sSupPr>
                        <m:ctrlPr>
                          <a:rPr lang="en-US" altLang="zh-CN" b="0" i="1" smtClean="0">
                            <a:latin typeface="Cambria Math" panose="02040503050406030204" pitchFamily="18" charset="0"/>
                          </a:rPr>
                        </m:ctrlPr>
                      </m:sSupPr>
                      <m:e>
                        <m:r>
                          <m:rPr>
                            <m:sty m:val="p"/>
                          </m:rPr>
                          <a:rPr lang="en-US" altLang="zh-CN" b="0" i="0" smtClean="0">
                            <a:latin typeface="Cambria Math" panose="02040503050406030204" pitchFamily="18" charset="0"/>
                          </a:rPr>
                          <m:t>d</m:t>
                        </m:r>
                      </m:e>
                      <m:sup>
                        <m:r>
                          <a:rPr lang="en-US" altLang="zh-CN" b="0" i="1" smtClean="0">
                            <a:latin typeface="Cambria Math" panose="02040503050406030204" pitchFamily="18" charset="0"/>
                          </a:rPr>
                          <m:t>2</m:t>
                        </m:r>
                      </m:sup>
                    </m:sSup>
                    <m:r>
                      <a:rPr lang="en-US" altLang="zh-CN" b="1" i="1" smtClean="0">
                        <a:latin typeface="Cambria Math" panose="02040503050406030204" pitchFamily="18" charset="0"/>
                      </a:rPr>
                      <m:t>𝒓</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𝑢</m:t>
                        </m:r>
                        <m:r>
                          <a:rPr lang="en-US" altLang="zh-CN" b="0" i="1" smtClean="0">
                            <a:latin typeface="Cambria Math" panose="02040503050406030204" pitchFamily="18" charset="0"/>
                          </a:rPr>
                          <m:t>,</m:t>
                        </m:r>
                        <m:r>
                          <a:rPr lang="en-US" altLang="zh-CN" b="0" i="1" smtClean="0">
                            <a:latin typeface="Cambria Math" panose="02040503050406030204" pitchFamily="18" charset="0"/>
                          </a:rPr>
                          <m:t>𝑣</m:t>
                        </m:r>
                      </m:e>
                    </m:d>
                    <m:r>
                      <a:rPr lang="en-US" altLang="zh-CN" b="0" i="1" smtClean="0">
                        <a:latin typeface="Cambria Math" panose="02040503050406030204" pitchFamily="18" charset="0"/>
                      </a:rPr>
                      <m:t>⋅</m:t>
                    </m:r>
                    <m:r>
                      <a:rPr lang="en-US" altLang="zh-CN" b="1" i="1" smtClean="0">
                        <a:latin typeface="Cambria Math" panose="02040503050406030204" pitchFamily="18" charset="0"/>
                      </a:rPr>
                      <m:t>𝒏</m:t>
                    </m:r>
                    <m:r>
                      <a:rPr lang="en-US" altLang="zh-CN" b="0" i="1" smtClean="0">
                        <a:latin typeface="Cambria Math" panose="02040503050406030204" pitchFamily="18" charset="0"/>
                      </a:rPr>
                      <m:t>=−</m:t>
                    </m:r>
                    <m:r>
                      <m:rPr>
                        <m:sty m:val="p"/>
                      </m:rPr>
                      <a:rPr lang="en-US" altLang="zh-CN" b="0" i="0" smtClean="0">
                        <a:latin typeface="Cambria Math" panose="02040503050406030204" pitchFamily="18" charset="0"/>
                      </a:rPr>
                      <m:t>d</m:t>
                    </m:r>
                    <m:r>
                      <a:rPr lang="en-US" altLang="zh-CN" b="1" i="1" smtClean="0">
                        <a:latin typeface="Cambria Math" panose="02040503050406030204" pitchFamily="18" charset="0"/>
                      </a:rPr>
                      <m:t>𝒓</m:t>
                    </m:r>
                    <m:r>
                      <a:rPr lang="en-US" altLang="zh-CN" b="0" i="1" smtClean="0">
                        <a:latin typeface="Cambria Math" panose="02040503050406030204" pitchFamily="18" charset="0"/>
                      </a:rPr>
                      <m:t>⋅</m:t>
                    </m:r>
                    <m:r>
                      <m:rPr>
                        <m:sty m:val="p"/>
                      </m:rPr>
                      <a:rPr lang="en-US" altLang="zh-CN" b="0" i="0" smtClean="0">
                        <a:latin typeface="Cambria Math" panose="02040503050406030204" pitchFamily="18" charset="0"/>
                      </a:rPr>
                      <m:t>d</m:t>
                    </m:r>
                    <m:r>
                      <a:rPr lang="en-US" altLang="zh-CN" b="1" i="1" smtClean="0">
                        <a:latin typeface="Cambria Math" panose="02040503050406030204" pitchFamily="18" charset="0"/>
                      </a:rPr>
                      <m:t>𝒏</m:t>
                    </m:r>
                    <m:r>
                      <a:rPr lang="en-US" altLang="zh-CN" b="0" i="1" smtClean="0">
                        <a:latin typeface="Cambria Math" panose="02040503050406030204" pitchFamily="18" charset="0"/>
                      </a:rPr>
                      <m:t>=</m:t>
                    </m:r>
                    <m:r>
                      <a:rPr lang="en-US" altLang="zh-CN" b="0" i="1" smtClean="0">
                        <a:latin typeface="Cambria Math" panose="02040503050406030204" pitchFamily="18" charset="0"/>
                      </a:rPr>
                      <m:t>𝐿</m:t>
                    </m:r>
                    <m:sSup>
                      <m:sSupPr>
                        <m:ctrlPr>
                          <a:rPr lang="en-US" altLang="zh-CN" b="0" i="1" smtClean="0">
                            <a:latin typeface="Cambria Math" panose="02040503050406030204" pitchFamily="18" charset="0"/>
                          </a:rPr>
                        </m:ctrlPr>
                      </m:sSupPr>
                      <m:e>
                        <m:d>
                          <m:dPr>
                            <m:ctrlPr>
                              <a:rPr lang="en-US" altLang="zh-CN" b="0" i="1" smtClean="0">
                                <a:latin typeface="Cambria Math" panose="02040503050406030204" pitchFamily="18" charset="0"/>
                              </a:rPr>
                            </m:ctrlPr>
                          </m:dPr>
                          <m:e>
                            <m:r>
                              <m:rPr>
                                <m:sty m:val="p"/>
                              </m:rPr>
                              <a:rPr lang="en-US" altLang="zh-CN" b="0" i="0" smtClean="0">
                                <a:latin typeface="Cambria Math" panose="02040503050406030204" pitchFamily="18" charset="0"/>
                              </a:rPr>
                              <m:t>d</m:t>
                            </m:r>
                            <m:r>
                              <a:rPr lang="en-US" altLang="zh-CN" b="0" i="1" smtClean="0">
                                <a:latin typeface="Cambria Math" panose="02040503050406030204" pitchFamily="18" charset="0"/>
                              </a:rPr>
                              <m:t>𝑢</m:t>
                            </m:r>
                          </m:e>
                        </m:d>
                      </m:e>
                      <m:sup>
                        <m:r>
                          <a:rPr lang="en-US" altLang="zh-CN" b="0" i="1" smtClean="0">
                            <a:latin typeface="Cambria Math" panose="02040503050406030204" pitchFamily="18" charset="0"/>
                          </a:rPr>
                          <m:t>2</m:t>
                        </m:r>
                      </m:sup>
                    </m:sSup>
                    <m:r>
                      <a:rPr lang="en-US" altLang="zh-CN" b="0" i="1" smtClean="0">
                        <a:latin typeface="Cambria Math" panose="02040503050406030204" pitchFamily="18" charset="0"/>
                      </a:rPr>
                      <m:t>+2</m:t>
                    </m:r>
                    <m:r>
                      <a:rPr lang="en-US" altLang="zh-CN" b="0" i="1" smtClean="0">
                        <a:latin typeface="Cambria Math" panose="02040503050406030204" pitchFamily="18" charset="0"/>
                      </a:rPr>
                      <m:t>𝑀</m:t>
                    </m:r>
                    <m:r>
                      <m:rPr>
                        <m:sty m:val="p"/>
                      </m:rPr>
                      <a:rPr lang="en-US" altLang="zh-CN" b="0" i="0" smtClean="0">
                        <a:latin typeface="Cambria Math" panose="02040503050406030204" pitchFamily="18" charset="0"/>
                      </a:rPr>
                      <m:t>d</m:t>
                    </m:r>
                    <m:r>
                      <a:rPr lang="en-US" altLang="zh-CN" b="0" i="1" smtClean="0">
                        <a:latin typeface="Cambria Math" panose="02040503050406030204" pitchFamily="18" charset="0"/>
                      </a:rPr>
                      <m:t>𝑢</m:t>
                    </m:r>
                    <m:r>
                      <m:rPr>
                        <m:sty m:val="p"/>
                      </m:rPr>
                      <a:rPr lang="en-US" altLang="zh-CN" b="0" i="0" smtClean="0">
                        <a:latin typeface="Cambria Math" panose="02040503050406030204" pitchFamily="18" charset="0"/>
                      </a:rPr>
                      <m:t>d</m:t>
                    </m:r>
                    <m:r>
                      <a:rPr lang="en-US" altLang="zh-CN" b="0" i="1" smtClean="0">
                        <a:latin typeface="Cambria Math" panose="02040503050406030204" pitchFamily="18" charset="0"/>
                      </a:rPr>
                      <m:t>𝑣</m:t>
                    </m:r>
                    <m:r>
                      <a:rPr lang="en-US" altLang="zh-CN" b="0" i="1" smtClean="0">
                        <a:latin typeface="Cambria Math" panose="02040503050406030204" pitchFamily="18" charset="0"/>
                      </a:rPr>
                      <m:t>+</m:t>
                    </m:r>
                    <m:r>
                      <a:rPr lang="en-US" altLang="zh-CN" b="0" i="1" smtClean="0">
                        <a:latin typeface="Cambria Math" panose="02040503050406030204" pitchFamily="18" charset="0"/>
                      </a:rPr>
                      <m:t>𝑁</m:t>
                    </m:r>
                    <m:sSup>
                      <m:sSupPr>
                        <m:ctrlPr>
                          <a:rPr lang="en-US" altLang="zh-CN" b="0" i="1" smtClean="0">
                            <a:latin typeface="Cambria Math" panose="02040503050406030204" pitchFamily="18" charset="0"/>
                          </a:rPr>
                        </m:ctrlPr>
                      </m:sSupPr>
                      <m:e>
                        <m:d>
                          <m:dPr>
                            <m:ctrlPr>
                              <a:rPr lang="en-US" altLang="zh-CN" b="0" i="1" smtClean="0">
                                <a:latin typeface="Cambria Math" panose="02040503050406030204" pitchFamily="18" charset="0"/>
                              </a:rPr>
                            </m:ctrlPr>
                          </m:dPr>
                          <m:e>
                            <m:r>
                              <m:rPr>
                                <m:sty m:val="p"/>
                              </m:rPr>
                              <a:rPr lang="en-US" altLang="zh-CN" b="0" i="0" smtClean="0">
                                <a:latin typeface="Cambria Math" panose="02040503050406030204" pitchFamily="18" charset="0"/>
                              </a:rPr>
                              <m:t>d</m:t>
                            </m:r>
                            <m:r>
                              <a:rPr lang="en-US" altLang="zh-CN" b="0" i="1" smtClean="0">
                                <a:latin typeface="Cambria Math" panose="02040503050406030204" pitchFamily="18" charset="0"/>
                              </a:rPr>
                              <m:t>𝑣</m:t>
                            </m:r>
                          </m:e>
                        </m:d>
                      </m:e>
                      <m:sup>
                        <m:r>
                          <a:rPr lang="en-US" altLang="zh-CN" b="0" i="1" smtClean="0">
                            <a:latin typeface="Cambria Math" panose="02040503050406030204" pitchFamily="18" charset="0"/>
                          </a:rPr>
                          <m:t>2</m:t>
                        </m:r>
                      </m:sup>
                    </m:sSup>
                  </m:oMath>
                </a14:m>
                <a:endParaRPr lang="zh-CN" altLang="en-US" dirty="0"/>
              </a:p>
            </p:txBody>
          </p:sp>
        </mc:Choice>
        <mc:Fallback xmlns="">
          <p:sp>
            <p:nvSpPr>
              <p:cNvPr id="3" name="内容占位符 2">
                <a:extLst>
                  <a:ext uri="{FF2B5EF4-FFF2-40B4-BE49-F238E27FC236}">
                    <a16:creationId xmlns:a16="http://schemas.microsoft.com/office/drawing/2014/main" id="{6AC00289-A510-0747-7F41-4849008A96BE}"/>
                  </a:ext>
                </a:extLst>
              </p:cNvPr>
              <p:cNvSpPr>
                <a:spLocks noGrp="1" noRot="1" noChangeAspect="1" noMove="1" noResize="1" noEditPoints="1" noAdjustHandles="1" noChangeArrowheads="1" noChangeShapeType="1" noTextEdit="1"/>
              </p:cNvSpPr>
              <p:nvPr>
                <p:ph idx="1"/>
              </p:nvPr>
            </p:nvSpPr>
            <p:spPr>
              <a:blipFill>
                <a:blip r:embed="rId3"/>
                <a:stretch>
                  <a:fillRect l="-812" t="-791"/>
                </a:stretch>
              </a:blipFill>
            </p:spPr>
            <p:txBody>
              <a:bodyPr/>
              <a:lstStyle/>
              <a:p>
                <a:r>
                  <a:rPr lang="zh-CN" altLang="en-US">
                    <a:noFill/>
                  </a:rPr>
                  <a:t> </a:t>
                </a:r>
              </a:p>
            </p:txBody>
          </p:sp>
        </mc:Fallback>
      </mc:AlternateContent>
      <p:sp>
        <p:nvSpPr>
          <p:cNvPr id="4" name="日期占位符 3">
            <a:extLst>
              <a:ext uri="{FF2B5EF4-FFF2-40B4-BE49-F238E27FC236}">
                <a16:creationId xmlns:a16="http://schemas.microsoft.com/office/drawing/2014/main" id="{5A67CC42-EE2E-952E-8043-7E650E5796E2}"/>
              </a:ext>
            </a:extLst>
          </p:cNvPr>
          <p:cNvSpPr>
            <a:spLocks noGrp="1"/>
          </p:cNvSpPr>
          <p:nvPr>
            <p:ph type="dt" sz="half" idx="10"/>
          </p:nvPr>
        </p:nvSpPr>
        <p:spPr/>
        <p:txBody>
          <a:bodyPr/>
          <a:lstStyle/>
          <a:p>
            <a:r>
              <a:rPr lang="en-US" altLang="zh-CN"/>
              <a:t>2024/5/27</a:t>
            </a:r>
            <a:endParaRPr lang="zh-CN" altLang="en-US"/>
          </a:p>
        </p:txBody>
      </p:sp>
      <p:sp>
        <p:nvSpPr>
          <p:cNvPr id="5" name="页脚占位符 4">
            <a:extLst>
              <a:ext uri="{FF2B5EF4-FFF2-40B4-BE49-F238E27FC236}">
                <a16:creationId xmlns:a16="http://schemas.microsoft.com/office/drawing/2014/main" id="{92E4158E-FAF0-3FD6-0DE2-34391D6EF1C4}"/>
              </a:ext>
            </a:extLst>
          </p:cNvPr>
          <p:cNvSpPr>
            <a:spLocks noGrp="1"/>
          </p:cNvSpPr>
          <p:nvPr>
            <p:ph type="ftr" sz="quarter" idx="11"/>
          </p:nvPr>
        </p:nvSpPr>
        <p:spPr/>
        <p:txBody>
          <a:bodyPr/>
          <a:lstStyle/>
          <a:p>
            <a:r>
              <a:rPr lang="en-US" altLang="zh-CN"/>
              <a:t>Classical Differential Geometry</a:t>
            </a:r>
            <a:endParaRPr lang="zh-CN" altLang="en-US"/>
          </a:p>
        </p:txBody>
      </p:sp>
      <p:sp>
        <p:nvSpPr>
          <p:cNvPr id="6" name="灯片编号占位符 5">
            <a:extLst>
              <a:ext uri="{FF2B5EF4-FFF2-40B4-BE49-F238E27FC236}">
                <a16:creationId xmlns:a16="http://schemas.microsoft.com/office/drawing/2014/main" id="{3394A131-BC4B-B356-8C9D-201CEAFCDCE0}"/>
              </a:ext>
            </a:extLst>
          </p:cNvPr>
          <p:cNvSpPr>
            <a:spLocks noGrp="1"/>
          </p:cNvSpPr>
          <p:nvPr>
            <p:ph type="sldNum" sz="quarter" idx="12"/>
          </p:nvPr>
        </p:nvSpPr>
        <p:spPr/>
        <p:txBody>
          <a:bodyPr/>
          <a:lstStyle/>
          <a:p>
            <a:fld id="{8AF8E6C5-7C3F-4762-BEB2-5E1ACF15AC15}" type="slidenum">
              <a:rPr lang="zh-CN" altLang="en-US" smtClean="0"/>
              <a:t>21</a:t>
            </a:fld>
            <a:endParaRPr lang="zh-CN" altLang="en-US"/>
          </a:p>
        </p:txBody>
      </p:sp>
    </p:spTree>
    <p:extLst>
      <p:ext uri="{BB962C8B-B14F-4D97-AF65-F5344CB8AC3E}">
        <p14:creationId xmlns:p14="http://schemas.microsoft.com/office/powerpoint/2010/main" val="40008364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46AC72A-26B9-BB76-CAD6-CD07C111FC5B}"/>
              </a:ext>
            </a:extLst>
          </p:cNvPr>
          <p:cNvSpPr>
            <a:spLocks noGrp="1"/>
          </p:cNvSpPr>
          <p:nvPr>
            <p:ph type="title"/>
          </p:nvPr>
        </p:nvSpPr>
        <p:spPr/>
        <p:txBody>
          <a:bodyPr/>
          <a:lstStyle/>
          <a:p>
            <a:r>
              <a:rPr lang="zh-CN" altLang="en-US" dirty="0"/>
              <a:t>曲面的第二基本形</a:t>
            </a:r>
          </a:p>
        </p:txBody>
      </p:sp>
      <mc:AlternateContent xmlns:mc="http://schemas.openxmlformats.org/markup-compatibility/2006">
        <mc:Choice xmlns:a14="http://schemas.microsoft.com/office/drawing/2010/main" Requires="a14">
          <p:sp>
            <p:nvSpPr>
              <p:cNvPr id="3" name="内容占位符 2">
                <a:extLst>
                  <a:ext uri="{FF2B5EF4-FFF2-40B4-BE49-F238E27FC236}">
                    <a16:creationId xmlns:a16="http://schemas.microsoft.com/office/drawing/2014/main" id="{0BCEA18B-BD98-189E-DA42-6DF908A3D71D}"/>
                  </a:ext>
                </a:extLst>
              </p:cNvPr>
              <p:cNvSpPr>
                <a:spLocks noGrp="1"/>
              </p:cNvSpPr>
              <p:nvPr>
                <p:ph idx="1"/>
              </p:nvPr>
            </p:nvSpPr>
            <p:spPr/>
            <p:txBody>
              <a:bodyPr/>
              <a:lstStyle/>
              <a:p>
                <a:r>
                  <a:rPr lang="zh-CN" altLang="en-US" dirty="0"/>
                  <a:t>平面的第二基本形</a:t>
                </a:r>
                <a:endParaRPr lang="en-US" altLang="zh-CN" dirty="0"/>
              </a:p>
              <a:p>
                <a:pPr lvl="1"/>
                <a:r>
                  <a:rPr lang="zh-CN" altLang="en-US" dirty="0"/>
                  <a:t>定理：正则曲面是平面的一部分当且仅当它的第二基本形式恒等于零</a:t>
                </a:r>
                <a:endParaRPr lang="en-US" altLang="zh-CN" dirty="0"/>
              </a:p>
              <a:p>
                <a:pPr lvl="2"/>
                <a14:m>
                  <m:oMath xmlns:m="http://schemas.openxmlformats.org/officeDocument/2006/math">
                    <m:r>
                      <m:rPr>
                        <m:sty m:val="p"/>
                      </m:rPr>
                      <a:rPr lang="en-US" altLang="zh-CN" b="0" i="0" smtClean="0">
                        <a:latin typeface="Cambria Math" panose="02040503050406030204" pitchFamily="18" charset="0"/>
                      </a:rPr>
                      <m:t>d</m:t>
                    </m:r>
                    <m:r>
                      <a:rPr lang="en-US" altLang="zh-CN" b="1" i="1" smtClean="0">
                        <a:latin typeface="Cambria Math" panose="02040503050406030204" pitchFamily="18" charset="0"/>
                      </a:rPr>
                      <m:t>𝒏</m:t>
                    </m:r>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1" i="1" smtClean="0">
                            <a:latin typeface="Cambria Math" panose="02040503050406030204" pitchFamily="18" charset="0"/>
                          </a:rPr>
                          <m:t>𝒏</m:t>
                        </m:r>
                      </m:e>
                      <m:sub>
                        <m:r>
                          <a:rPr lang="en-US" altLang="zh-CN" b="0" i="1" smtClean="0">
                            <a:latin typeface="Cambria Math" panose="02040503050406030204" pitchFamily="18" charset="0"/>
                          </a:rPr>
                          <m:t>𝑢</m:t>
                        </m:r>
                      </m:sub>
                    </m:sSub>
                    <m:r>
                      <m:rPr>
                        <m:sty m:val="p"/>
                      </m:rPr>
                      <a:rPr lang="en-US" altLang="zh-CN" b="0" i="0" smtClean="0">
                        <a:latin typeface="Cambria Math" panose="02040503050406030204" pitchFamily="18" charset="0"/>
                      </a:rPr>
                      <m:t>d</m:t>
                    </m:r>
                    <m:r>
                      <a:rPr lang="en-US" altLang="zh-CN" b="0" i="1" smtClean="0">
                        <a:latin typeface="Cambria Math" panose="02040503050406030204" pitchFamily="18" charset="0"/>
                      </a:rPr>
                      <m:t>𝑢</m:t>
                    </m:r>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1" i="1" smtClean="0">
                            <a:latin typeface="Cambria Math" panose="02040503050406030204" pitchFamily="18" charset="0"/>
                          </a:rPr>
                          <m:t>𝒏</m:t>
                        </m:r>
                      </m:e>
                      <m:sub>
                        <m:r>
                          <a:rPr lang="en-US" altLang="zh-CN" b="0" i="1" smtClean="0">
                            <a:latin typeface="Cambria Math" panose="02040503050406030204" pitchFamily="18" charset="0"/>
                          </a:rPr>
                          <m:t>𝑣</m:t>
                        </m:r>
                      </m:sub>
                    </m:sSub>
                    <m:r>
                      <m:rPr>
                        <m:sty m:val="p"/>
                      </m:rPr>
                      <a:rPr lang="en-US" altLang="zh-CN" b="0" i="0" smtClean="0">
                        <a:latin typeface="Cambria Math" panose="02040503050406030204" pitchFamily="18" charset="0"/>
                      </a:rPr>
                      <m:t>d</m:t>
                    </m:r>
                    <m:r>
                      <a:rPr lang="en-US" altLang="zh-CN" b="0" i="1" smtClean="0">
                        <a:latin typeface="Cambria Math" panose="02040503050406030204" pitchFamily="18" charset="0"/>
                      </a:rPr>
                      <m:t>𝑣</m:t>
                    </m:r>
                  </m:oMath>
                </a14:m>
                <a:endParaRPr lang="en-US" altLang="zh-CN" dirty="0"/>
              </a:p>
              <a:p>
                <a:pPr lvl="2"/>
                <a14:m>
                  <m:oMath xmlns:m="http://schemas.openxmlformats.org/officeDocument/2006/math">
                    <m:sSub>
                      <m:sSubPr>
                        <m:ctrlPr>
                          <a:rPr lang="en-US" altLang="zh-CN" b="0" i="1" smtClean="0">
                            <a:latin typeface="Cambria Math" panose="02040503050406030204" pitchFamily="18" charset="0"/>
                          </a:rPr>
                        </m:ctrlPr>
                      </m:sSubPr>
                      <m:e>
                        <m:r>
                          <a:rPr lang="en-US" altLang="zh-CN" b="1" i="1" smtClean="0">
                            <a:latin typeface="Cambria Math" panose="02040503050406030204" pitchFamily="18" charset="0"/>
                          </a:rPr>
                          <m:t>𝒏</m:t>
                        </m:r>
                      </m:e>
                      <m:sub>
                        <m:r>
                          <a:rPr lang="en-US" altLang="zh-CN" b="0" i="1" smtClean="0">
                            <a:latin typeface="Cambria Math" panose="02040503050406030204" pitchFamily="18" charset="0"/>
                          </a:rPr>
                          <m:t>𝑢</m:t>
                        </m:r>
                      </m:sub>
                    </m:sSub>
                    <m:r>
                      <a:rPr lang="en-US" altLang="zh-CN" b="0" i="1" smtClean="0">
                        <a:latin typeface="Cambria Math" panose="02040503050406030204" pitchFamily="18" charset="0"/>
                      </a:rPr>
                      <m:t>⋅</m:t>
                    </m:r>
                    <m:r>
                      <a:rPr lang="en-US" altLang="zh-CN" b="1" i="1" smtClean="0">
                        <a:latin typeface="Cambria Math" panose="02040503050406030204" pitchFamily="18" charset="0"/>
                      </a:rPr>
                      <m:t>𝒏</m:t>
                    </m:r>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1" i="1" smtClean="0">
                            <a:latin typeface="Cambria Math" panose="02040503050406030204" pitchFamily="18" charset="0"/>
                          </a:rPr>
                          <m:t>𝒏</m:t>
                        </m:r>
                      </m:e>
                      <m:sub>
                        <m:r>
                          <a:rPr lang="en-US" altLang="zh-CN" b="0" i="1" smtClean="0">
                            <a:latin typeface="Cambria Math" panose="02040503050406030204" pitchFamily="18" charset="0"/>
                          </a:rPr>
                          <m:t>𝑣</m:t>
                        </m:r>
                      </m:sub>
                    </m:sSub>
                    <m:r>
                      <a:rPr lang="en-US" altLang="zh-CN" b="0" i="1" smtClean="0">
                        <a:latin typeface="Cambria Math" panose="02040503050406030204" pitchFamily="18" charset="0"/>
                      </a:rPr>
                      <m:t>⋅</m:t>
                    </m:r>
                    <m:r>
                      <a:rPr lang="en-US" altLang="zh-CN" b="1" i="1" smtClean="0">
                        <a:latin typeface="Cambria Math" panose="02040503050406030204" pitchFamily="18" charset="0"/>
                      </a:rPr>
                      <m:t>𝒏</m:t>
                    </m:r>
                    <m:r>
                      <a:rPr lang="en-US" altLang="zh-CN" b="0" i="1" smtClean="0">
                        <a:latin typeface="Cambria Math" panose="02040503050406030204" pitchFamily="18" charset="0"/>
                      </a:rPr>
                      <m:t>=0</m:t>
                    </m:r>
                  </m:oMath>
                </a14:m>
                <a:endParaRPr lang="en-US" altLang="zh-CN" dirty="0"/>
              </a:p>
              <a:p>
                <a:pPr lvl="2"/>
                <a14:m>
                  <m:oMath xmlns:m="http://schemas.openxmlformats.org/officeDocument/2006/math">
                    <m:sSub>
                      <m:sSubPr>
                        <m:ctrlPr>
                          <a:rPr lang="en-US" altLang="zh-CN" b="0" i="1" smtClean="0">
                            <a:latin typeface="Cambria Math" panose="02040503050406030204" pitchFamily="18" charset="0"/>
                          </a:rPr>
                        </m:ctrlPr>
                      </m:sSubPr>
                      <m:e>
                        <m:r>
                          <a:rPr lang="en-US" altLang="zh-CN" b="1" i="1" smtClean="0">
                            <a:latin typeface="Cambria Math" panose="02040503050406030204" pitchFamily="18" charset="0"/>
                          </a:rPr>
                          <m:t>𝒏</m:t>
                        </m:r>
                      </m:e>
                      <m:sub>
                        <m:r>
                          <a:rPr lang="en-US" altLang="zh-CN" b="0" i="1" smtClean="0">
                            <a:latin typeface="Cambria Math" panose="02040503050406030204" pitchFamily="18" charset="0"/>
                          </a:rPr>
                          <m:t>𝑢</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1" i="1" smtClean="0">
                            <a:latin typeface="Cambria Math" panose="02040503050406030204" pitchFamily="18" charset="0"/>
                          </a:rPr>
                          <m:t>𝒓</m:t>
                        </m:r>
                      </m:e>
                      <m:sub>
                        <m:r>
                          <a:rPr lang="en-US" altLang="zh-CN" b="0" i="1" smtClean="0">
                            <a:latin typeface="Cambria Math" panose="02040503050406030204" pitchFamily="18" charset="0"/>
                          </a:rPr>
                          <m:t>𝑢</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1" i="1" smtClean="0">
                            <a:latin typeface="Cambria Math" panose="02040503050406030204" pitchFamily="18" charset="0"/>
                          </a:rPr>
                          <m:t>𝒏</m:t>
                        </m:r>
                      </m:e>
                      <m:sub>
                        <m:r>
                          <a:rPr lang="en-US" altLang="zh-CN" b="0" i="1" smtClean="0">
                            <a:latin typeface="Cambria Math" panose="02040503050406030204" pitchFamily="18" charset="0"/>
                          </a:rPr>
                          <m:t>𝑢</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1" i="1" smtClean="0">
                            <a:latin typeface="Cambria Math" panose="02040503050406030204" pitchFamily="18" charset="0"/>
                          </a:rPr>
                          <m:t>𝒓</m:t>
                        </m:r>
                      </m:e>
                      <m:sub>
                        <m:r>
                          <a:rPr lang="en-US" altLang="zh-CN" b="0" i="1" smtClean="0">
                            <a:latin typeface="Cambria Math" panose="02040503050406030204" pitchFamily="18" charset="0"/>
                          </a:rPr>
                          <m:t>𝑣</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1" i="1" smtClean="0">
                            <a:latin typeface="Cambria Math" panose="02040503050406030204" pitchFamily="18" charset="0"/>
                          </a:rPr>
                          <m:t>𝒏</m:t>
                        </m:r>
                      </m:e>
                      <m:sub>
                        <m:r>
                          <a:rPr lang="en-US" altLang="zh-CN" b="0" i="1" smtClean="0">
                            <a:latin typeface="Cambria Math" panose="02040503050406030204" pitchFamily="18" charset="0"/>
                          </a:rPr>
                          <m:t>𝑣</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1" i="1" smtClean="0">
                            <a:latin typeface="Cambria Math" panose="02040503050406030204" pitchFamily="18" charset="0"/>
                          </a:rPr>
                          <m:t>𝒓</m:t>
                        </m:r>
                      </m:e>
                      <m:sub>
                        <m:r>
                          <a:rPr lang="en-US" altLang="zh-CN" b="0" i="1" smtClean="0">
                            <a:latin typeface="Cambria Math" panose="02040503050406030204" pitchFamily="18" charset="0"/>
                          </a:rPr>
                          <m:t>𝑢</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1" i="1" smtClean="0">
                            <a:latin typeface="Cambria Math" panose="02040503050406030204" pitchFamily="18" charset="0"/>
                          </a:rPr>
                          <m:t>𝒏</m:t>
                        </m:r>
                      </m:e>
                      <m:sub>
                        <m:r>
                          <a:rPr lang="en-US" altLang="zh-CN" b="0" i="1" smtClean="0">
                            <a:latin typeface="Cambria Math" panose="02040503050406030204" pitchFamily="18" charset="0"/>
                          </a:rPr>
                          <m:t>𝑣</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1" i="1" smtClean="0">
                            <a:latin typeface="Cambria Math" panose="02040503050406030204" pitchFamily="18" charset="0"/>
                          </a:rPr>
                          <m:t>𝒓</m:t>
                        </m:r>
                      </m:e>
                      <m:sub>
                        <m:r>
                          <a:rPr lang="en-US" altLang="zh-CN" b="0" i="1" smtClean="0">
                            <a:latin typeface="Cambria Math" panose="02040503050406030204" pitchFamily="18" charset="0"/>
                          </a:rPr>
                          <m:t>𝑣</m:t>
                        </m:r>
                      </m:sub>
                    </m:sSub>
                    <m:r>
                      <a:rPr lang="en-US" altLang="zh-CN" b="0" i="1" smtClean="0">
                        <a:latin typeface="Cambria Math" panose="02040503050406030204" pitchFamily="18" charset="0"/>
                      </a:rPr>
                      <m:t>=0</m:t>
                    </m:r>
                  </m:oMath>
                </a14:m>
                <a:endParaRPr lang="en-US" altLang="zh-CN" dirty="0"/>
              </a:p>
              <a:p>
                <a:pPr lvl="2"/>
                <a14:m>
                  <m:oMath xmlns:m="http://schemas.openxmlformats.org/officeDocument/2006/math">
                    <m:d>
                      <m:dPr>
                        <m:begChr m:val="{"/>
                        <m:endChr m:val="}"/>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1" i="1" smtClean="0">
                                <a:latin typeface="Cambria Math" panose="02040503050406030204" pitchFamily="18" charset="0"/>
                              </a:rPr>
                              <m:t>𝒓</m:t>
                            </m:r>
                          </m:e>
                          <m:sub>
                            <m:r>
                              <a:rPr lang="en-US" altLang="zh-CN" b="0" i="1" smtClean="0">
                                <a:latin typeface="Cambria Math" panose="02040503050406030204" pitchFamily="18" charset="0"/>
                              </a:rPr>
                              <m:t>𝑢</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1" i="1" smtClean="0">
                                <a:latin typeface="Cambria Math" panose="02040503050406030204" pitchFamily="18" charset="0"/>
                              </a:rPr>
                              <m:t>𝒓</m:t>
                            </m:r>
                          </m:e>
                          <m:sub>
                            <m:r>
                              <a:rPr lang="en-US" altLang="zh-CN" b="0" i="1" smtClean="0">
                                <a:latin typeface="Cambria Math" panose="02040503050406030204" pitchFamily="18" charset="0"/>
                              </a:rPr>
                              <m:t>𝑣</m:t>
                            </m:r>
                          </m:sub>
                        </m:sSub>
                        <m:r>
                          <a:rPr lang="en-US" altLang="zh-CN" b="0" i="1" smtClean="0">
                            <a:latin typeface="Cambria Math" panose="02040503050406030204" pitchFamily="18" charset="0"/>
                          </a:rPr>
                          <m:t>,</m:t>
                        </m:r>
                        <m:r>
                          <a:rPr lang="en-US" altLang="zh-CN" b="1" i="1" smtClean="0">
                            <a:latin typeface="Cambria Math" panose="02040503050406030204" pitchFamily="18" charset="0"/>
                          </a:rPr>
                          <m:t>𝒏</m:t>
                        </m:r>
                      </m:e>
                    </m:d>
                  </m:oMath>
                </a14:m>
                <a:r>
                  <a:rPr lang="en-US" altLang="zh-CN" dirty="0"/>
                  <a:t> </a:t>
                </a:r>
                <a:r>
                  <a:rPr lang="zh-CN" altLang="en-US" dirty="0"/>
                  <a:t>是一组基底，故 </a:t>
                </a:r>
                <a14:m>
                  <m:oMath xmlns:m="http://schemas.openxmlformats.org/officeDocument/2006/math">
                    <m:sSub>
                      <m:sSubPr>
                        <m:ctrlPr>
                          <a:rPr lang="en-US" altLang="zh-CN" b="0" i="1" smtClean="0">
                            <a:latin typeface="Cambria Math" panose="02040503050406030204" pitchFamily="18" charset="0"/>
                          </a:rPr>
                        </m:ctrlPr>
                      </m:sSubPr>
                      <m:e>
                        <m:r>
                          <a:rPr lang="en-US" altLang="zh-CN" b="1" i="1" smtClean="0">
                            <a:latin typeface="Cambria Math" panose="02040503050406030204" pitchFamily="18" charset="0"/>
                          </a:rPr>
                          <m:t>𝒏</m:t>
                        </m:r>
                      </m:e>
                      <m:sub>
                        <m:r>
                          <a:rPr lang="en-US" altLang="zh-CN" b="0" i="1" smtClean="0">
                            <a:latin typeface="Cambria Math" panose="02040503050406030204" pitchFamily="18" charset="0"/>
                          </a:rPr>
                          <m:t>𝑢</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1" i="1" smtClean="0">
                            <a:latin typeface="Cambria Math" panose="02040503050406030204" pitchFamily="18" charset="0"/>
                          </a:rPr>
                          <m:t>𝒏</m:t>
                        </m:r>
                      </m:e>
                      <m:sub>
                        <m:r>
                          <a:rPr lang="en-US" altLang="zh-CN" b="0" i="1" smtClean="0">
                            <a:latin typeface="Cambria Math" panose="02040503050406030204" pitchFamily="18" charset="0"/>
                          </a:rPr>
                          <m:t>𝑣</m:t>
                        </m:r>
                      </m:sub>
                    </m:sSub>
                    <m:r>
                      <a:rPr lang="en-US" altLang="zh-CN" b="0" i="1" smtClean="0">
                        <a:latin typeface="Cambria Math" panose="02040503050406030204" pitchFamily="18" charset="0"/>
                      </a:rPr>
                      <m:t>=</m:t>
                    </m:r>
                    <m:r>
                      <a:rPr lang="en-US" altLang="zh-CN" b="1" i="1" smtClean="0">
                        <a:latin typeface="Cambria Math" panose="02040503050406030204" pitchFamily="18" charset="0"/>
                      </a:rPr>
                      <m:t>𝟎</m:t>
                    </m:r>
                  </m:oMath>
                </a14:m>
                <a:r>
                  <a:rPr lang="zh-CN" altLang="en-US" dirty="0"/>
                  <a:t>，从而 </a:t>
                </a:r>
                <a14:m>
                  <m:oMath xmlns:m="http://schemas.openxmlformats.org/officeDocument/2006/math">
                    <m:r>
                      <m:rPr>
                        <m:sty m:val="p"/>
                      </m:rPr>
                      <a:rPr lang="en-US" altLang="zh-CN" b="0" i="0" smtClean="0">
                        <a:latin typeface="Cambria Math" panose="02040503050406030204" pitchFamily="18" charset="0"/>
                      </a:rPr>
                      <m:t>d</m:t>
                    </m:r>
                    <m:d>
                      <m:dPr>
                        <m:ctrlPr>
                          <a:rPr lang="en-US" altLang="zh-CN" b="0" i="1" smtClean="0">
                            <a:latin typeface="Cambria Math" panose="02040503050406030204" pitchFamily="18" charset="0"/>
                          </a:rPr>
                        </m:ctrlPr>
                      </m:dPr>
                      <m:e>
                        <m:r>
                          <a:rPr lang="en-US" altLang="zh-CN" b="1" i="1" smtClean="0">
                            <a:latin typeface="Cambria Math" panose="02040503050406030204" pitchFamily="18" charset="0"/>
                          </a:rPr>
                          <m:t>𝒓</m:t>
                        </m:r>
                        <m:r>
                          <a:rPr lang="en-US" altLang="zh-CN" b="0" i="1" smtClean="0">
                            <a:latin typeface="Cambria Math" panose="02040503050406030204" pitchFamily="18" charset="0"/>
                          </a:rPr>
                          <m:t>⋅</m:t>
                        </m:r>
                        <m:r>
                          <a:rPr lang="en-US" altLang="zh-CN" b="1" i="1" smtClean="0">
                            <a:latin typeface="Cambria Math" panose="02040503050406030204" pitchFamily="18" charset="0"/>
                          </a:rPr>
                          <m:t>𝒏</m:t>
                        </m:r>
                      </m:e>
                    </m:d>
                    <m:r>
                      <a:rPr lang="en-US" altLang="zh-CN" b="0" i="1" smtClean="0">
                        <a:latin typeface="Cambria Math" panose="02040503050406030204" pitchFamily="18" charset="0"/>
                      </a:rPr>
                      <m:t>=</m:t>
                    </m:r>
                    <m:r>
                      <m:rPr>
                        <m:sty m:val="p"/>
                      </m:rPr>
                      <a:rPr lang="en-US" altLang="zh-CN" b="0" i="0" smtClean="0">
                        <a:latin typeface="Cambria Math" panose="02040503050406030204" pitchFamily="18" charset="0"/>
                      </a:rPr>
                      <m:t>d</m:t>
                    </m:r>
                    <m:r>
                      <a:rPr lang="en-US" altLang="zh-CN" b="1" i="1" smtClean="0">
                        <a:latin typeface="Cambria Math" panose="02040503050406030204" pitchFamily="18" charset="0"/>
                      </a:rPr>
                      <m:t>𝒓</m:t>
                    </m:r>
                    <m:r>
                      <a:rPr lang="en-US" altLang="zh-CN" b="0" i="1" smtClean="0">
                        <a:latin typeface="Cambria Math" panose="02040503050406030204" pitchFamily="18" charset="0"/>
                      </a:rPr>
                      <m:t>⋅</m:t>
                    </m:r>
                    <m:r>
                      <a:rPr lang="en-US" altLang="zh-CN" b="1" i="1" smtClean="0">
                        <a:latin typeface="Cambria Math" panose="02040503050406030204" pitchFamily="18" charset="0"/>
                      </a:rPr>
                      <m:t>𝒏</m:t>
                    </m:r>
                    <m:r>
                      <a:rPr lang="en-US" altLang="zh-CN" b="0" i="1" smtClean="0">
                        <a:latin typeface="Cambria Math" panose="02040503050406030204" pitchFamily="18" charset="0"/>
                      </a:rPr>
                      <m:t>+</m:t>
                    </m:r>
                    <m:r>
                      <a:rPr lang="en-US" altLang="zh-CN" b="1" i="1" smtClean="0">
                        <a:latin typeface="Cambria Math" panose="02040503050406030204" pitchFamily="18" charset="0"/>
                      </a:rPr>
                      <m:t>𝒓</m:t>
                    </m:r>
                    <m:r>
                      <a:rPr lang="en-US" altLang="zh-CN" b="0" i="1" smtClean="0">
                        <a:latin typeface="Cambria Math" panose="02040503050406030204" pitchFamily="18" charset="0"/>
                      </a:rPr>
                      <m:t>⋅</m:t>
                    </m:r>
                    <m:r>
                      <m:rPr>
                        <m:sty m:val="p"/>
                      </m:rPr>
                      <a:rPr lang="en-US" altLang="zh-CN" b="0" i="0" smtClean="0">
                        <a:latin typeface="Cambria Math" panose="02040503050406030204" pitchFamily="18" charset="0"/>
                      </a:rPr>
                      <m:t>d</m:t>
                    </m:r>
                    <m:r>
                      <a:rPr lang="en-US" altLang="zh-CN" b="1" i="1" smtClean="0">
                        <a:latin typeface="Cambria Math" panose="02040503050406030204" pitchFamily="18" charset="0"/>
                      </a:rPr>
                      <m:t>𝒏</m:t>
                    </m:r>
                    <m:r>
                      <a:rPr lang="en-US" altLang="zh-CN" b="0" i="1" smtClean="0">
                        <a:latin typeface="Cambria Math" panose="02040503050406030204" pitchFamily="18" charset="0"/>
                      </a:rPr>
                      <m:t>=0</m:t>
                    </m:r>
                  </m:oMath>
                </a14:m>
                <a:endParaRPr lang="en-US" altLang="zh-CN" dirty="0"/>
              </a:p>
              <a:p>
                <a:r>
                  <a:rPr lang="zh-CN" altLang="en-US" dirty="0"/>
                  <a:t>球面的第二基本形</a:t>
                </a:r>
                <a:endParaRPr lang="en-US" altLang="zh-CN" dirty="0"/>
              </a:p>
              <a:p>
                <a:pPr lvl="1"/>
                <a:r>
                  <a:rPr lang="zh-CN" altLang="en-US" dirty="0"/>
                  <a:t>定理：正则曲面是球面的一部分当且仅当它的第二基本形是第一基本形的非零倍</a:t>
                </a:r>
                <a:endParaRPr lang="en-US" altLang="zh-CN" dirty="0"/>
              </a:p>
              <a:p>
                <a:pPr lvl="2"/>
                <a:r>
                  <a:rPr lang="zh-CN" altLang="en-US" dirty="0"/>
                  <a:t>设 </a:t>
                </a:r>
                <a14:m>
                  <m:oMath xmlns:m="http://schemas.openxmlformats.org/officeDocument/2006/math">
                    <m:sSup>
                      <m:sSupPr>
                        <m:ctrlPr>
                          <a:rPr lang="en-US" altLang="zh-CN" b="0" i="1" smtClean="0">
                            <a:latin typeface="Cambria Math" panose="02040503050406030204" pitchFamily="18" charset="0"/>
                          </a:rPr>
                        </m:ctrlPr>
                      </m:sSupPr>
                      <m:e>
                        <m:d>
                          <m:dPr>
                            <m:ctrlPr>
                              <a:rPr lang="en-US" altLang="zh-CN" b="0" i="1" smtClean="0">
                                <a:latin typeface="Cambria Math" panose="02040503050406030204" pitchFamily="18" charset="0"/>
                              </a:rPr>
                            </m:ctrlPr>
                          </m:dPr>
                          <m:e>
                            <m:r>
                              <a:rPr lang="en-US" altLang="zh-CN" b="1" i="1" smtClean="0">
                                <a:latin typeface="Cambria Math" panose="02040503050406030204" pitchFamily="18" charset="0"/>
                              </a:rPr>
                              <m:t>𝒓</m:t>
                            </m:r>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1" i="1" smtClean="0">
                                    <a:latin typeface="Cambria Math" panose="02040503050406030204" pitchFamily="18" charset="0"/>
                                  </a:rPr>
                                  <m:t>𝒓</m:t>
                                </m:r>
                              </m:e>
                              <m:sub>
                                <m:r>
                                  <a:rPr lang="en-US" altLang="zh-CN" b="0" i="1" smtClean="0">
                                    <a:latin typeface="Cambria Math" panose="02040503050406030204" pitchFamily="18" charset="0"/>
                                  </a:rPr>
                                  <m:t>0</m:t>
                                </m:r>
                              </m:sub>
                            </m:sSub>
                          </m:e>
                        </m:d>
                      </m:e>
                      <m:sup>
                        <m:r>
                          <a:rPr lang="en-US" altLang="zh-CN" b="0" i="1" smtClean="0">
                            <a:latin typeface="Cambria Math" panose="02040503050406030204" pitchFamily="18" charset="0"/>
                          </a:rPr>
                          <m:t>2</m:t>
                        </m:r>
                      </m:sup>
                    </m:sSup>
                    <m:r>
                      <a:rPr lang="en-US" altLang="zh-CN" b="0" i="1" smtClean="0">
                        <a:latin typeface="Cambria Math" panose="02040503050406030204" pitchFamily="18" charset="0"/>
                      </a:rPr>
                      <m:t>=</m:t>
                    </m:r>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𝑅</m:t>
                        </m:r>
                      </m:e>
                      <m:sup>
                        <m:r>
                          <a:rPr lang="en-US" altLang="zh-CN" b="0" i="1" smtClean="0">
                            <a:latin typeface="Cambria Math" panose="02040503050406030204" pitchFamily="18" charset="0"/>
                          </a:rPr>
                          <m:t>2</m:t>
                        </m:r>
                      </m:sup>
                    </m:sSup>
                  </m:oMath>
                </a14:m>
                <a:r>
                  <a:rPr lang="zh-CN" altLang="en-US" dirty="0"/>
                  <a:t>，则 </a:t>
                </a:r>
                <a14:m>
                  <m:oMath xmlns:m="http://schemas.openxmlformats.org/officeDocument/2006/math">
                    <m:r>
                      <m:rPr>
                        <m:sty m:val="p"/>
                      </m:rPr>
                      <a:rPr lang="en-US" altLang="zh-CN" b="0" i="0" smtClean="0">
                        <a:latin typeface="Cambria Math" panose="02040503050406030204" pitchFamily="18" charset="0"/>
                      </a:rPr>
                      <m:t>d</m:t>
                    </m:r>
                    <m:r>
                      <a:rPr lang="en-US" altLang="zh-CN" b="1" i="1">
                        <a:latin typeface="Cambria Math" panose="02040503050406030204" pitchFamily="18" charset="0"/>
                      </a:rPr>
                      <m:t>𝒓</m:t>
                    </m:r>
                    <m:r>
                      <a:rPr lang="en-US" altLang="zh-CN" i="1">
                        <a:latin typeface="Cambria Math" panose="02040503050406030204" pitchFamily="18" charset="0"/>
                      </a:rPr>
                      <m:t>⋅</m:t>
                    </m:r>
                    <m:d>
                      <m:dPr>
                        <m:begChr m:val="["/>
                        <m:endChr m:val="]"/>
                        <m:ctrlPr>
                          <a:rPr lang="en-US" altLang="zh-CN" i="1">
                            <a:latin typeface="Cambria Math" panose="02040503050406030204" pitchFamily="18" charset="0"/>
                          </a:rPr>
                        </m:ctrlPr>
                      </m:dPr>
                      <m:e>
                        <m:r>
                          <a:rPr lang="en-US" altLang="zh-CN" b="1" i="1">
                            <a:latin typeface="Cambria Math" panose="02040503050406030204" pitchFamily="18" charset="0"/>
                          </a:rPr>
                          <m:t>𝒓</m:t>
                        </m:r>
                        <m:d>
                          <m:dPr>
                            <m:ctrlPr>
                              <a:rPr lang="en-US" altLang="zh-CN" i="1">
                                <a:latin typeface="Cambria Math" panose="02040503050406030204" pitchFamily="18" charset="0"/>
                              </a:rPr>
                            </m:ctrlPr>
                          </m:dPr>
                          <m:e>
                            <m:r>
                              <a:rPr lang="en-US" altLang="zh-CN" i="1">
                                <a:latin typeface="Cambria Math" panose="02040503050406030204" pitchFamily="18" charset="0"/>
                              </a:rPr>
                              <m:t>𝑢</m:t>
                            </m:r>
                            <m:r>
                              <a:rPr lang="en-US" altLang="zh-CN" i="1">
                                <a:latin typeface="Cambria Math" panose="02040503050406030204" pitchFamily="18" charset="0"/>
                              </a:rPr>
                              <m:t>,</m:t>
                            </m:r>
                            <m:r>
                              <a:rPr lang="en-US" altLang="zh-CN" i="1">
                                <a:latin typeface="Cambria Math" panose="02040503050406030204" pitchFamily="18" charset="0"/>
                              </a:rPr>
                              <m:t>𝑣</m:t>
                            </m:r>
                          </m:e>
                        </m:d>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b="1" i="1">
                                <a:latin typeface="Cambria Math" panose="02040503050406030204" pitchFamily="18" charset="0"/>
                              </a:rPr>
                              <m:t>𝒓</m:t>
                            </m:r>
                          </m:e>
                          <m:sub>
                            <m:r>
                              <a:rPr lang="en-US" altLang="zh-CN" i="1">
                                <a:latin typeface="Cambria Math" panose="02040503050406030204" pitchFamily="18" charset="0"/>
                              </a:rPr>
                              <m:t>0</m:t>
                            </m:r>
                          </m:sub>
                        </m:sSub>
                      </m:e>
                    </m:d>
                    <m:r>
                      <a:rPr lang="en-US" altLang="zh-CN" b="0" i="1" smtClean="0">
                        <a:latin typeface="Cambria Math" panose="02040503050406030204" pitchFamily="18" charset="0"/>
                      </a:rPr>
                      <m:t>=0</m:t>
                    </m:r>
                  </m:oMath>
                </a14:m>
                <a:r>
                  <a:rPr lang="zh-CN" altLang="en-US" dirty="0"/>
                  <a:t>，因此 </a:t>
                </a:r>
                <a14:m>
                  <m:oMath xmlns:m="http://schemas.openxmlformats.org/officeDocument/2006/math">
                    <m:r>
                      <a:rPr lang="en-US" altLang="zh-CN" b="1" i="1" smtClean="0">
                        <a:latin typeface="Cambria Math" panose="02040503050406030204" pitchFamily="18" charset="0"/>
                      </a:rPr>
                      <m:t>𝒏</m:t>
                    </m:r>
                    <m:r>
                      <a:rPr lang="en-US" altLang="zh-CN" b="0" i="1" smtClean="0">
                        <a:latin typeface="Cambria Math" panose="02040503050406030204" pitchFamily="18" charset="0"/>
                      </a:rPr>
                      <m:t>=</m:t>
                    </m:r>
                    <m:f>
                      <m:fPr>
                        <m:ctrlPr>
                          <a:rPr lang="en-US" altLang="zh-CN" b="0" i="1" smtClean="0">
                            <a:latin typeface="Cambria Math" panose="02040503050406030204" pitchFamily="18" charset="0"/>
                          </a:rPr>
                        </m:ctrlPr>
                      </m:fPr>
                      <m:num>
                        <m:d>
                          <m:dPr>
                            <m:begChr m:val="["/>
                            <m:endChr m:val="]"/>
                            <m:ctrlPr>
                              <a:rPr lang="en-US" altLang="zh-CN" b="0" i="1" smtClean="0">
                                <a:latin typeface="Cambria Math" panose="02040503050406030204" pitchFamily="18" charset="0"/>
                              </a:rPr>
                            </m:ctrlPr>
                          </m:dPr>
                          <m:e>
                            <m:r>
                              <a:rPr lang="en-US" altLang="zh-CN" b="1" i="1">
                                <a:latin typeface="Cambria Math" panose="02040503050406030204" pitchFamily="18" charset="0"/>
                              </a:rPr>
                              <m:t>𝒓</m:t>
                            </m:r>
                            <m:d>
                              <m:dPr>
                                <m:ctrlPr>
                                  <a:rPr lang="en-US" altLang="zh-CN" i="1">
                                    <a:latin typeface="Cambria Math" panose="02040503050406030204" pitchFamily="18" charset="0"/>
                                  </a:rPr>
                                </m:ctrlPr>
                              </m:dPr>
                              <m:e>
                                <m:r>
                                  <a:rPr lang="en-US" altLang="zh-CN" i="1">
                                    <a:latin typeface="Cambria Math" panose="02040503050406030204" pitchFamily="18" charset="0"/>
                                  </a:rPr>
                                  <m:t>𝑢</m:t>
                                </m:r>
                                <m:r>
                                  <a:rPr lang="en-US" altLang="zh-CN" i="1">
                                    <a:latin typeface="Cambria Math" panose="02040503050406030204" pitchFamily="18" charset="0"/>
                                  </a:rPr>
                                  <m:t>,</m:t>
                                </m:r>
                                <m:r>
                                  <a:rPr lang="en-US" altLang="zh-CN" i="1">
                                    <a:latin typeface="Cambria Math" panose="02040503050406030204" pitchFamily="18" charset="0"/>
                                  </a:rPr>
                                  <m:t>𝑣</m:t>
                                </m:r>
                              </m:e>
                            </m:d>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b="1" i="1">
                                    <a:latin typeface="Cambria Math" panose="02040503050406030204" pitchFamily="18" charset="0"/>
                                  </a:rPr>
                                  <m:t>𝒓</m:t>
                                </m:r>
                              </m:e>
                              <m:sub>
                                <m:r>
                                  <a:rPr lang="en-US" altLang="zh-CN" i="1">
                                    <a:latin typeface="Cambria Math" panose="02040503050406030204" pitchFamily="18" charset="0"/>
                                  </a:rPr>
                                  <m:t>0</m:t>
                                </m:r>
                              </m:sub>
                            </m:sSub>
                          </m:e>
                        </m:d>
                      </m:num>
                      <m:den>
                        <m:r>
                          <a:rPr lang="en-US" altLang="zh-CN" b="0" i="1" smtClean="0">
                            <a:latin typeface="Cambria Math" panose="02040503050406030204" pitchFamily="18" charset="0"/>
                          </a:rPr>
                          <m:t>𝑅</m:t>
                        </m:r>
                      </m:den>
                    </m:f>
                  </m:oMath>
                </a14:m>
                <a:endParaRPr lang="en-US" altLang="zh-CN" dirty="0"/>
              </a:p>
              <a:p>
                <a:pPr lvl="2"/>
                <a14:m>
                  <m:oMath xmlns:m="http://schemas.openxmlformats.org/officeDocument/2006/math">
                    <m:sSup>
                      <m:sSupPr>
                        <m:ctrlPr>
                          <a:rPr lang="en-US" altLang="zh-CN" i="1">
                            <a:latin typeface="Cambria Math" panose="02040503050406030204" pitchFamily="18" charset="0"/>
                          </a:rPr>
                        </m:ctrlPr>
                      </m:sSupPr>
                      <m:e>
                        <m:r>
                          <m:rPr>
                            <m:sty m:val="p"/>
                          </m:rPr>
                          <a:rPr lang="en-US" altLang="zh-CN">
                            <a:latin typeface="Cambria Math" panose="02040503050406030204" pitchFamily="18" charset="0"/>
                          </a:rPr>
                          <m:t>d</m:t>
                        </m:r>
                      </m:e>
                      <m:sup>
                        <m:r>
                          <a:rPr lang="en-US" altLang="zh-CN" i="1">
                            <a:latin typeface="Cambria Math" panose="02040503050406030204" pitchFamily="18" charset="0"/>
                          </a:rPr>
                          <m:t>2</m:t>
                        </m:r>
                      </m:sup>
                    </m:sSup>
                    <m:r>
                      <a:rPr lang="en-US" altLang="zh-CN" b="1" i="1">
                        <a:latin typeface="Cambria Math" panose="02040503050406030204" pitchFamily="18" charset="0"/>
                      </a:rPr>
                      <m:t>𝒓</m:t>
                    </m:r>
                    <m:r>
                      <a:rPr lang="en-US" altLang="zh-CN" b="0" i="1" smtClean="0">
                        <a:latin typeface="Cambria Math" panose="02040503050406030204" pitchFamily="18" charset="0"/>
                      </a:rPr>
                      <m:t>⋅</m:t>
                    </m:r>
                    <m:r>
                      <a:rPr lang="en-US" altLang="zh-CN" b="1" i="1" smtClean="0">
                        <a:latin typeface="Cambria Math" panose="02040503050406030204" pitchFamily="18" charset="0"/>
                      </a:rPr>
                      <m:t>𝒏</m:t>
                    </m:r>
                    <m:r>
                      <a:rPr lang="en-US" altLang="zh-CN" b="0" i="1" smtClean="0">
                        <a:latin typeface="Cambria Math" panose="02040503050406030204" pitchFamily="18" charset="0"/>
                      </a:rPr>
                      <m:t>=−</m:t>
                    </m:r>
                    <m:r>
                      <m:rPr>
                        <m:sty m:val="p"/>
                      </m:rPr>
                      <a:rPr lang="en-US" altLang="zh-CN" b="0" i="0" smtClean="0">
                        <a:latin typeface="Cambria Math" panose="02040503050406030204" pitchFamily="18" charset="0"/>
                      </a:rPr>
                      <m:t>d</m:t>
                    </m:r>
                    <m:r>
                      <a:rPr lang="en-US" altLang="zh-CN" b="1" i="1" smtClean="0">
                        <a:latin typeface="Cambria Math" panose="02040503050406030204" pitchFamily="18" charset="0"/>
                      </a:rPr>
                      <m:t>𝒓</m:t>
                    </m:r>
                    <m:r>
                      <a:rPr lang="en-US" altLang="zh-CN" b="0" i="1" smtClean="0">
                        <a:latin typeface="Cambria Math" panose="02040503050406030204" pitchFamily="18" charset="0"/>
                      </a:rPr>
                      <m:t>⋅</m:t>
                    </m:r>
                    <m:r>
                      <m:rPr>
                        <m:sty m:val="p"/>
                      </m:rPr>
                      <a:rPr lang="en-US" altLang="zh-CN" b="0" i="0" smtClean="0">
                        <a:latin typeface="Cambria Math" panose="02040503050406030204" pitchFamily="18" charset="0"/>
                      </a:rPr>
                      <m:t>d</m:t>
                    </m:r>
                    <m:r>
                      <a:rPr lang="en-US" altLang="zh-CN" b="1" i="1" smtClean="0">
                        <a:latin typeface="Cambria Math" panose="02040503050406030204" pitchFamily="18" charset="0"/>
                      </a:rPr>
                      <m:t>𝒏</m:t>
                    </m:r>
                    <m:r>
                      <a:rPr lang="en-US" altLang="zh-CN" b="0" i="1" smtClean="0">
                        <a:latin typeface="Cambria Math" panose="02040503050406030204" pitchFamily="18" charset="0"/>
                      </a:rPr>
                      <m:t>=−</m:t>
                    </m:r>
                    <m:f>
                      <m:fPr>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1</m:t>
                        </m:r>
                      </m:num>
                      <m:den>
                        <m:r>
                          <a:rPr lang="en-US" altLang="zh-CN" b="0" i="1" smtClean="0">
                            <a:latin typeface="Cambria Math" panose="02040503050406030204" pitchFamily="18" charset="0"/>
                          </a:rPr>
                          <m:t>𝑅</m:t>
                        </m:r>
                      </m:den>
                    </m:f>
                    <m:r>
                      <m:rPr>
                        <m:sty m:val="p"/>
                      </m:rPr>
                      <a:rPr lang="en-US" altLang="zh-CN" b="0" i="0" smtClean="0">
                        <a:latin typeface="Cambria Math" panose="02040503050406030204" pitchFamily="18" charset="0"/>
                      </a:rPr>
                      <m:t>d</m:t>
                    </m:r>
                    <m:r>
                      <a:rPr lang="en-US" altLang="zh-CN" b="1" i="1" smtClean="0">
                        <a:latin typeface="Cambria Math" panose="02040503050406030204" pitchFamily="18" charset="0"/>
                      </a:rPr>
                      <m:t>𝒓</m:t>
                    </m:r>
                    <m:r>
                      <a:rPr lang="en-US" altLang="zh-CN" b="0" i="1" smtClean="0">
                        <a:latin typeface="Cambria Math" panose="02040503050406030204" pitchFamily="18" charset="0"/>
                      </a:rPr>
                      <m:t>⋅</m:t>
                    </m:r>
                    <m:r>
                      <m:rPr>
                        <m:sty m:val="p"/>
                      </m:rPr>
                      <a:rPr lang="en-US" altLang="zh-CN" b="0" i="0" smtClean="0">
                        <a:latin typeface="Cambria Math" panose="02040503050406030204" pitchFamily="18" charset="0"/>
                      </a:rPr>
                      <m:t>d</m:t>
                    </m:r>
                    <m:r>
                      <a:rPr lang="en-US" altLang="zh-CN" b="1" i="1" smtClean="0">
                        <a:latin typeface="Cambria Math" panose="02040503050406030204" pitchFamily="18" charset="0"/>
                      </a:rPr>
                      <m:t>𝒓</m:t>
                    </m:r>
                  </m:oMath>
                </a14:m>
                <a:endParaRPr lang="en-US" altLang="zh-CN" b="1" dirty="0"/>
              </a:p>
              <a:p>
                <a:pPr lvl="2"/>
                <a:r>
                  <a:rPr lang="zh-CN" altLang="en-US" dirty="0"/>
                  <a:t>充分性证明略</a:t>
                </a:r>
                <a:endParaRPr lang="en-US" altLang="zh-CN" dirty="0"/>
              </a:p>
              <a:p>
                <a:pPr lvl="1"/>
                <a:endParaRPr lang="en-US" altLang="zh-CN" dirty="0"/>
              </a:p>
            </p:txBody>
          </p:sp>
        </mc:Choice>
        <mc:Fallback>
          <p:sp>
            <p:nvSpPr>
              <p:cNvPr id="3" name="内容占位符 2">
                <a:extLst>
                  <a:ext uri="{FF2B5EF4-FFF2-40B4-BE49-F238E27FC236}">
                    <a16:creationId xmlns:a16="http://schemas.microsoft.com/office/drawing/2014/main" id="{0BCEA18B-BD98-189E-DA42-6DF908A3D71D}"/>
                  </a:ext>
                </a:extLst>
              </p:cNvPr>
              <p:cNvSpPr>
                <a:spLocks noGrp="1" noRot="1" noChangeAspect="1" noMove="1" noResize="1" noEditPoints="1" noAdjustHandles="1" noChangeArrowheads="1" noChangeShapeType="1" noTextEdit="1"/>
              </p:cNvSpPr>
              <p:nvPr>
                <p:ph idx="1"/>
              </p:nvPr>
            </p:nvSpPr>
            <p:spPr>
              <a:blipFill>
                <a:blip r:embed="rId2"/>
                <a:stretch>
                  <a:fillRect l="-812" t="-791"/>
                </a:stretch>
              </a:blipFill>
            </p:spPr>
            <p:txBody>
              <a:bodyPr/>
              <a:lstStyle/>
              <a:p>
                <a:r>
                  <a:rPr lang="zh-CN" altLang="en-US">
                    <a:noFill/>
                  </a:rPr>
                  <a:t> </a:t>
                </a:r>
              </a:p>
            </p:txBody>
          </p:sp>
        </mc:Fallback>
      </mc:AlternateContent>
      <p:sp>
        <p:nvSpPr>
          <p:cNvPr id="4" name="日期占位符 3">
            <a:extLst>
              <a:ext uri="{FF2B5EF4-FFF2-40B4-BE49-F238E27FC236}">
                <a16:creationId xmlns:a16="http://schemas.microsoft.com/office/drawing/2014/main" id="{492FFEAE-38E1-AD1C-A32F-54351B9BCFFB}"/>
              </a:ext>
            </a:extLst>
          </p:cNvPr>
          <p:cNvSpPr>
            <a:spLocks noGrp="1"/>
          </p:cNvSpPr>
          <p:nvPr>
            <p:ph type="dt" sz="half" idx="10"/>
          </p:nvPr>
        </p:nvSpPr>
        <p:spPr/>
        <p:txBody>
          <a:bodyPr/>
          <a:lstStyle/>
          <a:p>
            <a:r>
              <a:rPr lang="en-US" altLang="zh-CN"/>
              <a:t>2024/5/27</a:t>
            </a:r>
            <a:endParaRPr lang="zh-CN" altLang="en-US"/>
          </a:p>
        </p:txBody>
      </p:sp>
      <p:sp>
        <p:nvSpPr>
          <p:cNvPr id="5" name="页脚占位符 4">
            <a:extLst>
              <a:ext uri="{FF2B5EF4-FFF2-40B4-BE49-F238E27FC236}">
                <a16:creationId xmlns:a16="http://schemas.microsoft.com/office/drawing/2014/main" id="{3A64E4FE-3F39-CE6E-2E55-A0443F9FB8B8}"/>
              </a:ext>
            </a:extLst>
          </p:cNvPr>
          <p:cNvSpPr>
            <a:spLocks noGrp="1"/>
          </p:cNvSpPr>
          <p:nvPr>
            <p:ph type="ftr" sz="quarter" idx="11"/>
          </p:nvPr>
        </p:nvSpPr>
        <p:spPr/>
        <p:txBody>
          <a:bodyPr/>
          <a:lstStyle/>
          <a:p>
            <a:r>
              <a:rPr lang="en-US" altLang="zh-CN"/>
              <a:t>Classical Differential Geometry</a:t>
            </a:r>
            <a:endParaRPr lang="zh-CN" altLang="en-US"/>
          </a:p>
        </p:txBody>
      </p:sp>
      <p:sp>
        <p:nvSpPr>
          <p:cNvPr id="6" name="灯片编号占位符 5">
            <a:extLst>
              <a:ext uri="{FF2B5EF4-FFF2-40B4-BE49-F238E27FC236}">
                <a16:creationId xmlns:a16="http://schemas.microsoft.com/office/drawing/2014/main" id="{A5FA4CD3-DEED-8995-BFC2-491AB92BE7FD}"/>
              </a:ext>
            </a:extLst>
          </p:cNvPr>
          <p:cNvSpPr>
            <a:spLocks noGrp="1"/>
          </p:cNvSpPr>
          <p:nvPr>
            <p:ph type="sldNum" sz="quarter" idx="12"/>
          </p:nvPr>
        </p:nvSpPr>
        <p:spPr/>
        <p:txBody>
          <a:bodyPr/>
          <a:lstStyle/>
          <a:p>
            <a:fld id="{8AF8E6C5-7C3F-4762-BEB2-5E1ACF15AC15}" type="slidenum">
              <a:rPr lang="zh-CN" altLang="en-US" smtClean="0"/>
              <a:t>22</a:t>
            </a:fld>
            <a:endParaRPr lang="zh-CN" altLang="en-US"/>
          </a:p>
        </p:txBody>
      </p:sp>
    </p:spTree>
    <p:extLst>
      <p:ext uri="{BB962C8B-B14F-4D97-AF65-F5344CB8AC3E}">
        <p14:creationId xmlns:p14="http://schemas.microsoft.com/office/powerpoint/2010/main" val="21953920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9BF00D5-781C-E430-7F1A-6AE21E14A5A9}"/>
              </a:ext>
            </a:extLst>
          </p:cNvPr>
          <p:cNvSpPr>
            <a:spLocks noGrp="1"/>
          </p:cNvSpPr>
          <p:nvPr>
            <p:ph type="title"/>
          </p:nvPr>
        </p:nvSpPr>
        <p:spPr/>
        <p:txBody>
          <a:bodyPr/>
          <a:lstStyle/>
          <a:p>
            <a:r>
              <a:rPr lang="zh-CN" altLang="en-US" dirty="0"/>
              <a:t>曲面的曲率</a:t>
            </a: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45609CAE-627C-3010-6AEC-282F4987CE46}"/>
                  </a:ext>
                </a:extLst>
              </p:cNvPr>
              <p:cNvSpPr>
                <a:spLocks noGrp="1"/>
              </p:cNvSpPr>
              <p:nvPr>
                <p:ph idx="1"/>
              </p:nvPr>
            </p:nvSpPr>
            <p:spPr/>
            <p:txBody>
              <a:bodyPr/>
              <a:lstStyle/>
              <a:p>
                <a:r>
                  <a:rPr lang="zh-CN" altLang="en-US" dirty="0"/>
                  <a:t>曲面上曲线的法曲率</a:t>
                </a:r>
                <a:endParaRPr lang="en-US" altLang="zh-CN" dirty="0"/>
              </a:p>
              <a:p>
                <a:pPr lvl="1"/>
                <a:r>
                  <a:rPr lang="zh-CN" altLang="en-US" dirty="0"/>
                  <a:t>设曲面 </a:t>
                </a:r>
                <a14:m>
                  <m:oMath xmlns:m="http://schemas.openxmlformats.org/officeDocument/2006/math">
                    <m:r>
                      <a:rPr lang="en-US" altLang="zh-CN" b="1" i="1" smtClean="0">
                        <a:latin typeface="Cambria Math" panose="02040503050406030204" pitchFamily="18" charset="0"/>
                      </a:rPr>
                      <m:t>𝒓</m:t>
                    </m:r>
                    <m:r>
                      <a:rPr lang="en-US" altLang="zh-CN" b="0" i="1" smtClean="0">
                        <a:latin typeface="Cambria Math" panose="02040503050406030204" pitchFamily="18" charset="0"/>
                      </a:rPr>
                      <m:t>=</m:t>
                    </m:r>
                    <m:r>
                      <a:rPr lang="en-US" altLang="zh-CN" b="1" i="1" smtClean="0">
                        <a:latin typeface="Cambria Math" panose="02040503050406030204" pitchFamily="18" charset="0"/>
                      </a:rPr>
                      <m:t>𝒓</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𝑢</m:t>
                        </m:r>
                        <m:r>
                          <a:rPr lang="en-US" altLang="zh-CN" b="0" i="1" smtClean="0">
                            <a:latin typeface="Cambria Math" panose="02040503050406030204" pitchFamily="18" charset="0"/>
                          </a:rPr>
                          <m:t>,</m:t>
                        </m:r>
                        <m:r>
                          <a:rPr lang="en-US" altLang="zh-CN" b="0" i="1" smtClean="0">
                            <a:latin typeface="Cambria Math" panose="02040503050406030204" pitchFamily="18" charset="0"/>
                          </a:rPr>
                          <m:t>𝑣</m:t>
                        </m:r>
                      </m:e>
                    </m:d>
                  </m:oMath>
                </a14:m>
                <a:r>
                  <a:rPr lang="zh-CN" altLang="en-US" dirty="0"/>
                  <a:t> 上有一曲线 </a:t>
                </a:r>
                <a14:m>
                  <m:oMath xmlns:m="http://schemas.openxmlformats.org/officeDocument/2006/math">
                    <m:r>
                      <a:rPr lang="en-US" altLang="zh-CN" b="1" i="1" smtClean="0">
                        <a:latin typeface="Cambria Math" panose="02040503050406030204" pitchFamily="18" charset="0"/>
                      </a:rPr>
                      <m:t>𝒓</m:t>
                    </m:r>
                    <m:r>
                      <a:rPr lang="en-US" altLang="zh-CN" b="0" i="1" smtClean="0">
                        <a:latin typeface="Cambria Math" panose="02040503050406030204" pitchFamily="18" charset="0"/>
                      </a:rPr>
                      <m:t>=</m:t>
                    </m:r>
                    <m:r>
                      <a:rPr lang="en-US" altLang="zh-CN" b="1" i="1" smtClean="0">
                        <a:latin typeface="Cambria Math" panose="02040503050406030204" pitchFamily="18" charset="0"/>
                      </a:rPr>
                      <m:t>𝒓</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𝑢</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𝑠</m:t>
                            </m:r>
                          </m:e>
                        </m:d>
                        <m:r>
                          <a:rPr lang="en-US" altLang="zh-CN" b="0" i="1" smtClean="0">
                            <a:latin typeface="Cambria Math" panose="02040503050406030204" pitchFamily="18" charset="0"/>
                          </a:rPr>
                          <m:t>,</m:t>
                        </m:r>
                        <m:r>
                          <a:rPr lang="en-US" altLang="zh-CN" b="0" i="1" smtClean="0">
                            <a:latin typeface="Cambria Math" panose="02040503050406030204" pitchFamily="18" charset="0"/>
                          </a:rPr>
                          <m:t>𝑣</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𝑠</m:t>
                            </m:r>
                          </m:e>
                        </m:d>
                      </m:e>
                    </m:d>
                  </m:oMath>
                </a14:m>
                <a:endParaRPr lang="en-US" altLang="zh-CN" dirty="0"/>
              </a:p>
              <a:p>
                <a:pPr lvl="2"/>
                <a:r>
                  <a:rPr lang="zh-CN" altLang="en-US" dirty="0"/>
                  <a:t>单位切向量</a:t>
                </a:r>
                <a:r>
                  <a:rPr lang="en-US" altLang="zh-CN" dirty="0"/>
                  <a:t> </a:t>
                </a:r>
                <a14:m>
                  <m:oMath xmlns:m="http://schemas.openxmlformats.org/officeDocument/2006/math">
                    <m:r>
                      <a:rPr lang="en-US" altLang="zh-CN" b="1" i="1" smtClean="0">
                        <a:latin typeface="Cambria Math" panose="02040503050406030204" pitchFamily="18" charset="0"/>
                      </a:rPr>
                      <m:t>𝜶</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𝑠</m:t>
                        </m:r>
                      </m:e>
                    </m:d>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1" i="1" smtClean="0">
                            <a:latin typeface="Cambria Math" panose="02040503050406030204" pitchFamily="18" charset="0"/>
                          </a:rPr>
                          <m:t>𝒓</m:t>
                        </m:r>
                      </m:e>
                      <m:sub>
                        <m:r>
                          <a:rPr lang="en-US" altLang="zh-CN" b="0" i="1" smtClean="0">
                            <a:latin typeface="Cambria Math" panose="02040503050406030204" pitchFamily="18" charset="0"/>
                          </a:rPr>
                          <m:t>𝑢</m:t>
                        </m:r>
                      </m:sub>
                    </m:sSub>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𝑢</m:t>
                        </m:r>
                      </m:e>
                      <m:sup>
                        <m:r>
                          <a:rPr lang="en-US" altLang="zh-CN" b="0" i="1" smtClean="0">
                            <a:latin typeface="Cambria Math" panose="02040503050406030204" pitchFamily="18" charset="0"/>
                          </a:rPr>
                          <m:t>′</m:t>
                        </m:r>
                      </m:sup>
                    </m:sSup>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𝑠</m:t>
                        </m:r>
                      </m:e>
                    </m:d>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1" i="1" smtClean="0">
                            <a:latin typeface="Cambria Math" panose="02040503050406030204" pitchFamily="18" charset="0"/>
                          </a:rPr>
                          <m:t>𝒓</m:t>
                        </m:r>
                      </m:e>
                      <m:sub>
                        <m:r>
                          <a:rPr lang="en-US" altLang="zh-CN" b="0" i="1" smtClean="0">
                            <a:latin typeface="Cambria Math" panose="02040503050406030204" pitchFamily="18" charset="0"/>
                          </a:rPr>
                          <m:t>𝑣</m:t>
                        </m:r>
                      </m:sub>
                    </m:sSub>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𝑣</m:t>
                        </m:r>
                      </m:e>
                      <m:sup>
                        <m:r>
                          <a:rPr lang="en-US" altLang="zh-CN" b="0" i="1" smtClean="0">
                            <a:latin typeface="Cambria Math" panose="02040503050406030204" pitchFamily="18" charset="0"/>
                          </a:rPr>
                          <m:t>′</m:t>
                        </m:r>
                      </m:sup>
                    </m:sSup>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𝑠</m:t>
                        </m:r>
                      </m:e>
                    </m:d>
                  </m:oMath>
                </a14:m>
                <a:endParaRPr lang="en-US" altLang="zh-CN" dirty="0"/>
              </a:p>
              <a:p>
                <a:pPr lvl="2"/>
                <a:r>
                  <a:rPr lang="zh-CN" altLang="en-US" dirty="0"/>
                  <a:t>曲率向量 </a:t>
                </a:r>
                <a14:m>
                  <m:oMath xmlns:m="http://schemas.openxmlformats.org/officeDocument/2006/math">
                    <m:sSup>
                      <m:sSupPr>
                        <m:ctrlPr>
                          <a:rPr lang="en-US" altLang="zh-CN" b="0" i="1" smtClean="0">
                            <a:latin typeface="Cambria Math" panose="02040503050406030204" pitchFamily="18" charset="0"/>
                          </a:rPr>
                        </m:ctrlPr>
                      </m:sSupPr>
                      <m:e>
                        <m:r>
                          <a:rPr lang="en-US" altLang="zh-CN" b="1" i="1" smtClean="0">
                            <a:latin typeface="Cambria Math" panose="02040503050406030204" pitchFamily="18" charset="0"/>
                          </a:rPr>
                          <m:t>𝜶</m:t>
                        </m:r>
                      </m:e>
                      <m:sup>
                        <m:r>
                          <a:rPr lang="en-US" altLang="zh-CN" b="0" i="1" smtClean="0">
                            <a:latin typeface="Cambria Math" panose="02040503050406030204" pitchFamily="18" charset="0"/>
                          </a:rPr>
                          <m:t>′</m:t>
                        </m:r>
                      </m:sup>
                    </m:sSup>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𝑠</m:t>
                        </m:r>
                      </m:e>
                    </m:d>
                    <m:r>
                      <a:rPr lang="en-US" altLang="zh-CN" b="0" i="1" smtClean="0">
                        <a:latin typeface="Cambria Math" panose="02040503050406030204" pitchFamily="18" charset="0"/>
                      </a:rPr>
                      <m:t>=</m:t>
                    </m:r>
                    <m:r>
                      <a:rPr lang="en-US" altLang="zh-CN" b="0" i="1" smtClean="0">
                        <a:latin typeface="Cambria Math" panose="02040503050406030204" pitchFamily="18" charset="0"/>
                      </a:rPr>
                      <m:t>𝜅</m:t>
                    </m:r>
                    <m:r>
                      <a:rPr lang="en-US" altLang="zh-CN" b="1" i="1" smtClean="0">
                        <a:latin typeface="Cambria Math" panose="02040503050406030204" pitchFamily="18" charset="0"/>
                      </a:rPr>
                      <m:t>𝜷</m:t>
                    </m:r>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1" i="1" smtClean="0">
                            <a:latin typeface="Cambria Math" panose="02040503050406030204" pitchFamily="18" charset="0"/>
                          </a:rPr>
                          <m:t>𝒓</m:t>
                        </m:r>
                      </m:e>
                      <m:sub>
                        <m:r>
                          <a:rPr lang="en-US" altLang="zh-CN" b="0" i="1" smtClean="0">
                            <a:latin typeface="Cambria Math" panose="02040503050406030204" pitchFamily="18" charset="0"/>
                          </a:rPr>
                          <m:t>𝑢𝑢</m:t>
                        </m:r>
                      </m:sub>
                    </m:sSub>
                    <m:sSup>
                      <m:sSupPr>
                        <m:ctrlPr>
                          <a:rPr lang="en-US" altLang="zh-CN" b="0" i="1" smtClean="0">
                            <a:latin typeface="Cambria Math" panose="02040503050406030204" pitchFamily="18" charset="0"/>
                          </a:rPr>
                        </m:ctrlPr>
                      </m:sSupPr>
                      <m:e>
                        <m:d>
                          <m:dPr>
                            <m:begChr m:val="["/>
                            <m:endChr m:val="]"/>
                            <m:ctrlPr>
                              <a:rPr lang="en-US" altLang="zh-CN" b="0" i="1" smtClean="0">
                                <a:latin typeface="Cambria Math" panose="02040503050406030204" pitchFamily="18" charset="0"/>
                              </a:rPr>
                            </m:ctrlPr>
                          </m:dPr>
                          <m:e>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𝑢</m:t>
                                </m:r>
                              </m:e>
                              <m:sup>
                                <m:r>
                                  <a:rPr lang="en-US" altLang="zh-CN" b="0" i="1" smtClean="0">
                                    <a:latin typeface="Cambria Math" panose="02040503050406030204" pitchFamily="18" charset="0"/>
                                  </a:rPr>
                                  <m:t>′</m:t>
                                </m:r>
                              </m:sup>
                            </m:sSup>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𝑠</m:t>
                                </m:r>
                              </m:e>
                            </m:d>
                          </m:e>
                        </m:d>
                      </m:e>
                      <m:sup>
                        <m:r>
                          <a:rPr lang="en-US" altLang="zh-CN" b="0" i="1" smtClean="0">
                            <a:latin typeface="Cambria Math" panose="02040503050406030204" pitchFamily="18" charset="0"/>
                          </a:rPr>
                          <m:t>2</m:t>
                        </m:r>
                      </m:sup>
                    </m:sSup>
                    <m:r>
                      <a:rPr lang="en-US" altLang="zh-CN" b="0" i="1" smtClean="0">
                        <a:latin typeface="Cambria Math" panose="02040503050406030204" pitchFamily="18" charset="0"/>
                      </a:rPr>
                      <m:t>+2</m:t>
                    </m:r>
                    <m:sSub>
                      <m:sSubPr>
                        <m:ctrlPr>
                          <a:rPr lang="en-US" altLang="zh-CN" b="0" i="1" smtClean="0">
                            <a:latin typeface="Cambria Math" panose="02040503050406030204" pitchFamily="18" charset="0"/>
                          </a:rPr>
                        </m:ctrlPr>
                      </m:sSubPr>
                      <m:e>
                        <m:r>
                          <a:rPr lang="en-US" altLang="zh-CN" b="1" i="1" smtClean="0">
                            <a:latin typeface="Cambria Math" panose="02040503050406030204" pitchFamily="18" charset="0"/>
                          </a:rPr>
                          <m:t>𝒓</m:t>
                        </m:r>
                      </m:e>
                      <m:sub>
                        <m:r>
                          <a:rPr lang="en-US" altLang="zh-CN" b="0" i="1" smtClean="0">
                            <a:latin typeface="Cambria Math" panose="02040503050406030204" pitchFamily="18" charset="0"/>
                          </a:rPr>
                          <m:t>𝑢𝑣</m:t>
                        </m:r>
                      </m:sub>
                    </m:sSub>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𝑢</m:t>
                        </m:r>
                      </m:e>
                      <m:sup>
                        <m:r>
                          <a:rPr lang="en-US" altLang="zh-CN" b="0" i="1" smtClean="0">
                            <a:latin typeface="Cambria Math" panose="02040503050406030204" pitchFamily="18" charset="0"/>
                          </a:rPr>
                          <m:t>′</m:t>
                        </m:r>
                      </m:sup>
                    </m:sSup>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𝑠</m:t>
                        </m:r>
                      </m:e>
                    </m:d>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𝑣</m:t>
                        </m:r>
                      </m:e>
                      <m:sup>
                        <m:r>
                          <a:rPr lang="en-US" altLang="zh-CN" b="0" i="1" smtClean="0">
                            <a:latin typeface="Cambria Math" panose="02040503050406030204" pitchFamily="18" charset="0"/>
                          </a:rPr>
                          <m:t>′</m:t>
                        </m:r>
                      </m:sup>
                    </m:sSup>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𝑠</m:t>
                        </m:r>
                      </m:e>
                    </m:d>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1" i="1" smtClean="0">
                            <a:latin typeface="Cambria Math" panose="02040503050406030204" pitchFamily="18" charset="0"/>
                          </a:rPr>
                          <m:t>𝒓</m:t>
                        </m:r>
                      </m:e>
                      <m:sub>
                        <m:r>
                          <a:rPr lang="en-US" altLang="zh-CN" b="0" i="1" smtClean="0">
                            <a:latin typeface="Cambria Math" panose="02040503050406030204" pitchFamily="18" charset="0"/>
                          </a:rPr>
                          <m:t>𝑣𝑣</m:t>
                        </m:r>
                      </m:sub>
                    </m:sSub>
                    <m:sSup>
                      <m:sSupPr>
                        <m:ctrlPr>
                          <a:rPr lang="en-US" altLang="zh-CN" b="0" i="1" smtClean="0">
                            <a:latin typeface="Cambria Math" panose="02040503050406030204" pitchFamily="18" charset="0"/>
                          </a:rPr>
                        </m:ctrlPr>
                      </m:sSupPr>
                      <m:e>
                        <m:d>
                          <m:dPr>
                            <m:begChr m:val="["/>
                            <m:endChr m:val="]"/>
                            <m:ctrlPr>
                              <a:rPr lang="en-US" altLang="zh-CN" b="0" i="1" smtClean="0">
                                <a:latin typeface="Cambria Math" panose="02040503050406030204" pitchFamily="18" charset="0"/>
                              </a:rPr>
                            </m:ctrlPr>
                          </m:dPr>
                          <m:e>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𝑣</m:t>
                                </m:r>
                              </m:e>
                              <m:sup>
                                <m:r>
                                  <a:rPr lang="en-US" altLang="zh-CN" b="0" i="1" smtClean="0">
                                    <a:latin typeface="Cambria Math" panose="02040503050406030204" pitchFamily="18" charset="0"/>
                                  </a:rPr>
                                  <m:t>′</m:t>
                                </m:r>
                              </m:sup>
                            </m:sSup>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𝑠</m:t>
                                </m:r>
                              </m:e>
                            </m:d>
                          </m:e>
                        </m:d>
                      </m:e>
                      <m:sup>
                        <m:r>
                          <a:rPr lang="en-US" altLang="zh-CN" b="0" i="1" smtClean="0">
                            <a:latin typeface="Cambria Math" panose="02040503050406030204" pitchFamily="18" charset="0"/>
                          </a:rPr>
                          <m:t>2</m:t>
                        </m:r>
                      </m:sup>
                    </m:sSup>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1" i="1" smtClean="0">
                            <a:latin typeface="Cambria Math" panose="02040503050406030204" pitchFamily="18" charset="0"/>
                          </a:rPr>
                          <m:t>𝒓</m:t>
                        </m:r>
                      </m:e>
                      <m:sub>
                        <m:r>
                          <a:rPr lang="en-US" altLang="zh-CN" b="0" i="1" smtClean="0">
                            <a:latin typeface="Cambria Math" panose="02040503050406030204" pitchFamily="18" charset="0"/>
                          </a:rPr>
                          <m:t>𝑢</m:t>
                        </m:r>
                      </m:sub>
                    </m:sSub>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𝑢</m:t>
                        </m:r>
                      </m:e>
                      <m:sup>
                        <m:r>
                          <a:rPr lang="en-US" altLang="zh-CN" b="0" i="1" smtClean="0">
                            <a:latin typeface="Cambria Math" panose="02040503050406030204" pitchFamily="18" charset="0"/>
                          </a:rPr>
                          <m:t>′′</m:t>
                        </m:r>
                      </m:sup>
                    </m:sSup>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𝑠</m:t>
                        </m:r>
                      </m:e>
                    </m:d>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1" i="1" smtClean="0">
                            <a:latin typeface="Cambria Math" panose="02040503050406030204" pitchFamily="18" charset="0"/>
                          </a:rPr>
                          <m:t>𝒓</m:t>
                        </m:r>
                      </m:e>
                      <m:sub>
                        <m:r>
                          <a:rPr lang="en-US" altLang="zh-CN" b="0" i="1" smtClean="0">
                            <a:latin typeface="Cambria Math" panose="02040503050406030204" pitchFamily="18" charset="0"/>
                          </a:rPr>
                          <m:t>𝑣</m:t>
                        </m:r>
                      </m:sub>
                    </m:sSub>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𝑣</m:t>
                        </m:r>
                      </m:e>
                      <m:sup>
                        <m:r>
                          <a:rPr lang="en-US" altLang="zh-CN" b="0" i="1" smtClean="0">
                            <a:latin typeface="Cambria Math" panose="02040503050406030204" pitchFamily="18" charset="0"/>
                          </a:rPr>
                          <m:t>′′</m:t>
                        </m:r>
                      </m:sup>
                    </m:sSup>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𝑠</m:t>
                        </m:r>
                      </m:e>
                    </m:d>
                  </m:oMath>
                </a14:m>
                <a:endParaRPr lang="en-US" altLang="zh-CN" dirty="0"/>
              </a:p>
              <a:p>
                <a:pPr lvl="1"/>
                <a:r>
                  <a:rPr lang="zh-CN" altLang="en-US" dirty="0"/>
                  <a:t>将曲率向量向曲面的法向投影</a:t>
                </a:r>
                <a:endParaRPr lang="en-US" altLang="zh-CN" dirty="0"/>
              </a:p>
              <a:p>
                <a:pPr lvl="2"/>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𝜅</m:t>
                        </m:r>
                      </m:e>
                      <m:sub>
                        <m:r>
                          <a:rPr lang="en-US" altLang="zh-CN" b="0" i="1" smtClean="0">
                            <a:latin typeface="Cambria Math" panose="02040503050406030204" pitchFamily="18" charset="0"/>
                          </a:rPr>
                          <m:t>𝑛</m:t>
                        </m:r>
                      </m:sub>
                    </m:sSub>
                    <m:r>
                      <a:rPr lang="en-US" altLang="zh-CN" b="0" i="1" smtClean="0">
                        <a:latin typeface="Cambria Math" panose="02040503050406030204" pitchFamily="18" charset="0"/>
                      </a:rPr>
                      <m:t>=</m:t>
                    </m:r>
                    <m:sSup>
                      <m:sSupPr>
                        <m:ctrlPr>
                          <a:rPr lang="en-US" altLang="zh-CN" b="0" i="1" smtClean="0">
                            <a:latin typeface="Cambria Math" panose="02040503050406030204" pitchFamily="18" charset="0"/>
                          </a:rPr>
                        </m:ctrlPr>
                      </m:sSupPr>
                      <m:e>
                        <m:r>
                          <a:rPr lang="en-US" altLang="zh-CN" b="1" i="1" smtClean="0">
                            <a:latin typeface="Cambria Math" panose="02040503050406030204" pitchFamily="18" charset="0"/>
                          </a:rPr>
                          <m:t>𝜶</m:t>
                        </m:r>
                      </m:e>
                      <m:sup>
                        <m:r>
                          <a:rPr lang="en-US" altLang="zh-CN" b="0" i="1" smtClean="0">
                            <a:latin typeface="Cambria Math" panose="02040503050406030204" pitchFamily="18" charset="0"/>
                          </a:rPr>
                          <m:t>′</m:t>
                        </m:r>
                      </m:sup>
                    </m:sSup>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𝑠</m:t>
                        </m:r>
                      </m:e>
                    </m:d>
                    <m:r>
                      <a:rPr lang="en-US" altLang="zh-CN" b="0" i="1" smtClean="0">
                        <a:latin typeface="Cambria Math" panose="02040503050406030204" pitchFamily="18" charset="0"/>
                      </a:rPr>
                      <m:t>⋅</m:t>
                    </m:r>
                    <m:r>
                      <a:rPr lang="en-US" altLang="zh-CN" b="1" i="1" smtClean="0">
                        <a:latin typeface="Cambria Math" panose="02040503050406030204" pitchFamily="18" charset="0"/>
                      </a:rPr>
                      <m:t>𝒏</m:t>
                    </m:r>
                    <m:r>
                      <a:rPr lang="en-US" altLang="zh-CN" b="0" i="1" smtClean="0">
                        <a:latin typeface="Cambria Math" panose="02040503050406030204" pitchFamily="18" charset="0"/>
                      </a:rPr>
                      <m:t>=</m:t>
                    </m:r>
                    <m:r>
                      <a:rPr lang="en-US" altLang="zh-CN" b="0" i="1" smtClean="0">
                        <a:latin typeface="Cambria Math" panose="02040503050406030204" pitchFamily="18" charset="0"/>
                      </a:rPr>
                      <m:t>𝐿</m:t>
                    </m:r>
                    <m:sSup>
                      <m:sSupPr>
                        <m:ctrlPr>
                          <a:rPr lang="en-US" altLang="zh-CN" i="1">
                            <a:latin typeface="Cambria Math" panose="02040503050406030204" pitchFamily="18" charset="0"/>
                          </a:rPr>
                        </m:ctrlPr>
                      </m:sSupPr>
                      <m:e>
                        <m:d>
                          <m:dPr>
                            <m:begChr m:val="["/>
                            <m:endChr m:val="]"/>
                            <m:ctrlPr>
                              <a:rPr lang="en-US" altLang="zh-CN" i="1">
                                <a:latin typeface="Cambria Math" panose="02040503050406030204" pitchFamily="18" charset="0"/>
                              </a:rPr>
                            </m:ctrlPr>
                          </m:dPr>
                          <m:e>
                            <m:sSup>
                              <m:sSupPr>
                                <m:ctrlPr>
                                  <a:rPr lang="en-US" altLang="zh-CN" i="1">
                                    <a:latin typeface="Cambria Math" panose="02040503050406030204" pitchFamily="18" charset="0"/>
                                  </a:rPr>
                                </m:ctrlPr>
                              </m:sSupPr>
                              <m:e>
                                <m:r>
                                  <a:rPr lang="en-US" altLang="zh-CN" i="1">
                                    <a:latin typeface="Cambria Math" panose="02040503050406030204" pitchFamily="18" charset="0"/>
                                  </a:rPr>
                                  <m:t>𝑢</m:t>
                                </m:r>
                              </m:e>
                              <m:sup>
                                <m:r>
                                  <a:rPr lang="en-US" altLang="zh-CN" i="1">
                                    <a:latin typeface="Cambria Math" panose="02040503050406030204" pitchFamily="18" charset="0"/>
                                  </a:rPr>
                                  <m:t>′</m:t>
                                </m:r>
                              </m:sup>
                            </m:sSup>
                            <m:d>
                              <m:dPr>
                                <m:ctrlPr>
                                  <a:rPr lang="en-US" altLang="zh-CN" i="1">
                                    <a:latin typeface="Cambria Math" panose="02040503050406030204" pitchFamily="18" charset="0"/>
                                  </a:rPr>
                                </m:ctrlPr>
                              </m:dPr>
                              <m:e>
                                <m:r>
                                  <a:rPr lang="en-US" altLang="zh-CN" i="1">
                                    <a:latin typeface="Cambria Math" panose="02040503050406030204" pitchFamily="18" charset="0"/>
                                  </a:rPr>
                                  <m:t>𝑠</m:t>
                                </m:r>
                              </m:e>
                            </m:d>
                          </m:e>
                        </m:d>
                      </m:e>
                      <m:sup>
                        <m:r>
                          <a:rPr lang="en-US" altLang="zh-CN" i="1">
                            <a:latin typeface="Cambria Math" panose="02040503050406030204" pitchFamily="18" charset="0"/>
                          </a:rPr>
                          <m:t>2</m:t>
                        </m:r>
                      </m:sup>
                    </m:sSup>
                    <m:r>
                      <a:rPr lang="en-US" altLang="zh-CN" b="0" i="1" smtClean="0">
                        <a:latin typeface="Cambria Math" panose="02040503050406030204" pitchFamily="18" charset="0"/>
                      </a:rPr>
                      <m:t>+2</m:t>
                    </m:r>
                    <m:r>
                      <a:rPr lang="en-US" altLang="zh-CN" b="0" i="1" smtClean="0">
                        <a:latin typeface="Cambria Math" panose="02040503050406030204" pitchFamily="18" charset="0"/>
                      </a:rPr>
                      <m:t>𝑀</m:t>
                    </m:r>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𝑢</m:t>
                        </m:r>
                      </m:e>
                      <m:sup>
                        <m:r>
                          <a:rPr lang="en-US" altLang="zh-CN" b="0" i="1" smtClean="0">
                            <a:latin typeface="Cambria Math" panose="02040503050406030204" pitchFamily="18" charset="0"/>
                          </a:rPr>
                          <m:t>′</m:t>
                        </m:r>
                      </m:sup>
                    </m:sSup>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𝑠</m:t>
                        </m:r>
                      </m:e>
                    </m:d>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𝑣</m:t>
                        </m:r>
                      </m:e>
                      <m:sup>
                        <m:r>
                          <a:rPr lang="en-US" altLang="zh-CN" b="0" i="1" smtClean="0">
                            <a:latin typeface="Cambria Math" panose="02040503050406030204" pitchFamily="18" charset="0"/>
                          </a:rPr>
                          <m:t>′</m:t>
                        </m:r>
                      </m:sup>
                    </m:sSup>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𝑠</m:t>
                        </m:r>
                      </m:e>
                    </m:d>
                    <m:r>
                      <a:rPr lang="en-US" altLang="zh-CN" b="0" i="1" smtClean="0">
                        <a:latin typeface="Cambria Math" panose="02040503050406030204" pitchFamily="18" charset="0"/>
                      </a:rPr>
                      <m:t>+</m:t>
                    </m:r>
                    <m:r>
                      <a:rPr lang="en-US" altLang="zh-CN" b="0" i="1" smtClean="0">
                        <a:latin typeface="Cambria Math" panose="02040503050406030204" pitchFamily="18" charset="0"/>
                      </a:rPr>
                      <m:t>𝑁</m:t>
                    </m:r>
                    <m:sSup>
                      <m:sSupPr>
                        <m:ctrlPr>
                          <a:rPr lang="en-US" altLang="zh-CN" b="0" i="1" smtClean="0">
                            <a:latin typeface="Cambria Math" panose="02040503050406030204" pitchFamily="18" charset="0"/>
                          </a:rPr>
                        </m:ctrlPr>
                      </m:sSupPr>
                      <m:e>
                        <m:d>
                          <m:dPr>
                            <m:begChr m:val="["/>
                            <m:endChr m:val="]"/>
                            <m:ctrlPr>
                              <a:rPr lang="en-US" altLang="zh-CN" b="0" i="1" smtClean="0">
                                <a:latin typeface="Cambria Math" panose="02040503050406030204" pitchFamily="18" charset="0"/>
                              </a:rPr>
                            </m:ctrlPr>
                          </m:dPr>
                          <m:e>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𝑣</m:t>
                                </m:r>
                              </m:e>
                              <m:sup>
                                <m:r>
                                  <a:rPr lang="en-US" altLang="zh-CN" b="0" i="1" smtClean="0">
                                    <a:latin typeface="Cambria Math" panose="02040503050406030204" pitchFamily="18" charset="0"/>
                                  </a:rPr>
                                  <m:t>′</m:t>
                                </m:r>
                              </m:sup>
                            </m:sSup>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𝑠</m:t>
                                </m:r>
                              </m:e>
                            </m:d>
                          </m:e>
                        </m:d>
                      </m:e>
                      <m:sup>
                        <m:r>
                          <a:rPr lang="en-US" altLang="zh-CN" b="0" i="1" smtClean="0">
                            <a:latin typeface="Cambria Math" panose="02040503050406030204" pitchFamily="18" charset="0"/>
                          </a:rPr>
                          <m:t>2</m:t>
                        </m:r>
                      </m:sup>
                    </m:sSup>
                  </m:oMath>
                </a14:m>
                <a:endParaRPr lang="en-US" altLang="zh-CN" dirty="0"/>
              </a:p>
              <a:p>
                <a:pPr lvl="2"/>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𝜅</m:t>
                        </m:r>
                      </m:e>
                      <m:sub>
                        <m:r>
                          <a:rPr lang="en-US" altLang="zh-CN" b="0" i="1" smtClean="0">
                            <a:latin typeface="Cambria Math" panose="02040503050406030204" pitchFamily="18" charset="0"/>
                          </a:rPr>
                          <m:t>𝑛</m:t>
                        </m:r>
                      </m:sub>
                    </m:sSub>
                  </m:oMath>
                </a14:m>
                <a:r>
                  <a:rPr lang="zh-CN" altLang="en-US" dirty="0"/>
                  <a:t> 称为曲面上曲线的法曲率，其只与曲面的第二基本形和曲线的单位切向量有关</a:t>
                </a:r>
                <a:endParaRPr lang="en-US" altLang="zh-CN" dirty="0"/>
              </a:p>
              <a:p>
                <a:pPr lvl="1"/>
                <a:r>
                  <a:rPr lang="zh-CN" altLang="en-US" dirty="0"/>
                  <a:t>梅尼埃定理</a:t>
                </a:r>
                <a:endParaRPr lang="en-US" altLang="zh-CN" dirty="0"/>
              </a:p>
              <a:p>
                <a:pPr lvl="2"/>
                <a:r>
                  <a:rPr lang="zh-CN" altLang="en-US" dirty="0"/>
                  <a:t>若曲面上两条曲线在某一点有相同的单位切向量，则其法曲率相等</a:t>
                </a:r>
                <a:endParaRPr lang="en-US" altLang="zh-CN" dirty="0"/>
              </a:p>
              <a:p>
                <a:pPr lvl="1"/>
                <a:r>
                  <a:rPr lang="zh-CN" altLang="en-US" dirty="0"/>
                  <a:t>法曲率可以直接由曲面上一点及给定切方向定义</a:t>
                </a:r>
                <a:endParaRPr lang="en-US" altLang="zh-CN" dirty="0"/>
              </a:p>
              <a:p>
                <a:pPr lvl="2"/>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𝜅</m:t>
                        </m:r>
                      </m:e>
                      <m:sub>
                        <m:r>
                          <a:rPr lang="en-US" altLang="zh-CN" b="0" i="1" smtClean="0">
                            <a:latin typeface="Cambria Math" panose="02040503050406030204" pitchFamily="18" charset="0"/>
                          </a:rPr>
                          <m:t>𝑛</m:t>
                        </m:r>
                      </m:sub>
                    </m:sSub>
                    <m:r>
                      <a:rPr lang="en-US" altLang="zh-CN" b="0" i="1" smtClean="0">
                        <a:latin typeface="Cambria Math" panose="02040503050406030204" pitchFamily="18" charset="0"/>
                      </a:rPr>
                      <m:t>=</m:t>
                    </m:r>
                    <m:f>
                      <m:fPr>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𝐿</m:t>
                        </m:r>
                        <m:sSup>
                          <m:sSupPr>
                            <m:ctrlPr>
                              <a:rPr lang="en-US" altLang="zh-CN" b="0" i="1" smtClean="0">
                                <a:latin typeface="Cambria Math" panose="02040503050406030204" pitchFamily="18" charset="0"/>
                              </a:rPr>
                            </m:ctrlPr>
                          </m:sSupPr>
                          <m:e>
                            <m:r>
                              <m:rPr>
                                <m:sty m:val="p"/>
                              </m:rPr>
                              <a:rPr lang="en-US" altLang="zh-CN" i="0">
                                <a:latin typeface="Cambria Math" panose="02040503050406030204" pitchFamily="18" charset="0"/>
                              </a:rPr>
                              <m:t>d</m:t>
                            </m:r>
                            <m:r>
                              <a:rPr lang="en-US" altLang="zh-CN" b="0" i="1" smtClean="0">
                                <a:latin typeface="Cambria Math" panose="02040503050406030204" pitchFamily="18" charset="0"/>
                              </a:rPr>
                              <m:t>𝑢</m:t>
                            </m:r>
                          </m:e>
                          <m:sup>
                            <m:r>
                              <a:rPr lang="en-US" altLang="zh-CN" b="0" i="1" smtClean="0">
                                <a:latin typeface="Cambria Math" panose="02040503050406030204" pitchFamily="18" charset="0"/>
                              </a:rPr>
                              <m:t>2</m:t>
                            </m:r>
                          </m:sup>
                        </m:sSup>
                        <m:r>
                          <a:rPr lang="en-US" altLang="zh-CN" b="0" i="1" smtClean="0">
                            <a:latin typeface="Cambria Math" panose="02040503050406030204" pitchFamily="18" charset="0"/>
                          </a:rPr>
                          <m:t>+2</m:t>
                        </m:r>
                        <m:r>
                          <a:rPr lang="en-US" altLang="zh-CN" b="0" i="1" smtClean="0">
                            <a:latin typeface="Cambria Math" panose="02040503050406030204" pitchFamily="18" charset="0"/>
                          </a:rPr>
                          <m:t>𝑀</m:t>
                        </m:r>
                        <m:r>
                          <m:rPr>
                            <m:sty m:val="p"/>
                          </m:rPr>
                          <a:rPr lang="en-US" altLang="zh-CN" b="0" i="0" smtClean="0">
                            <a:latin typeface="Cambria Math" panose="02040503050406030204" pitchFamily="18" charset="0"/>
                          </a:rPr>
                          <m:t>d</m:t>
                        </m:r>
                        <m:r>
                          <a:rPr lang="en-US" altLang="zh-CN" b="0" i="1" smtClean="0">
                            <a:latin typeface="Cambria Math" panose="02040503050406030204" pitchFamily="18" charset="0"/>
                          </a:rPr>
                          <m:t>𝑢</m:t>
                        </m:r>
                        <m:r>
                          <m:rPr>
                            <m:sty m:val="p"/>
                          </m:rPr>
                          <a:rPr lang="en-US" altLang="zh-CN" b="0" i="0" smtClean="0">
                            <a:latin typeface="Cambria Math" panose="02040503050406030204" pitchFamily="18" charset="0"/>
                          </a:rPr>
                          <m:t>d</m:t>
                        </m:r>
                        <m:r>
                          <a:rPr lang="en-US" altLang="zh-CN" b="0" i="1" smtClean="0">
                            <a:latin typeface="Cambria Math" panose="02040503050406030204" pitchFamily="18" charset="0"/>
                          </a:rPr>
                          <m:t>𝑣</m:t>
                        </m:r>
                        <m:r>
                          <a:rPr lang="en-US" altLang="zh-CN" b="0" i="1" smtClean="0">
                            <a:latin typeface="Cambria Math" panose="02040503050406030204" pitchFamily="18" charset="0"/>
                          </a:rPr>
                          <m:t>+</m:t>
                        </m:r>
                        <m:r>
                          <a:rPr lang="en-US" altLang="zh-CN" b="0" i="1" smtClean="0">
                            <a:latin typeface="Cambria Math" panose="02040503050406030204" pitchFamily="18" charset="0"/>
                          </a:rPr>
                          <m:t>𝑁</m:t>
                        </m:r>
                        <m:sSup>
                          <m:sSupPr>
                            <m:ctrlPr>
                              <a:rPr lang="en-US" altLang="zh-CN" i="1">
                                <a:latin typeface="Cambria Math" panose="02040503050406030204" pitchFamily="18" charset="0"/>
                              </a:rPr>
                            </m:ctrlPr>
                          </m:sSupPr>
                          <m:e>
                            <m:r>
                              <m:rPr>
                                <m:sty m:val="p"/>
                              </m:rPr>
                              <a:rPr lang="en-US" altLang="zh-CN">
                                <a:latin typeface="Cambria Math" panose="02040503050406030204" pitchFamily="18" charset="0"/>
                              </a:rPr>
                              <m:t>d</m:t>
                            </m:r>
                            <m:r>
                              <a:rPr lang="en-US" altLang="zh-CN" b="0" i="1" smtClean="0">
                                <a:latin typeface="Cambria Math" panose="02040503050406030204" pitchFamily="18" charset="0"/>
                              </a:rPr>
                              <m:t>𝑣</m:t>
                            </m:r>
                          </m:e>
                          <m:sup>
                            <m:r>
                              <a:rPr lang="en-US" altLang="zh-CN" i="1">
                                <a:latin typeface="Cambria Math" panose="02040503050406030204" pitchFamily="18" charset="0"/>
                              </a:rPr>
                              <m:t>2</m:t>
                            </m:r>
                          </m:sup>
                        </m:sSup>
                      </m:num>
                      <m:den>
                        <m:sSup>
                          <m:sSupPr>
                            <m:ctrlPr>
                              <a:rPr lang="en-US" altLang="zh-CN" i="1">
                                <a:latin typeface="Cambria Math" panose="02040503050406030204" pitchFamily="18" charset="0"/>
                              </a:rPr>
                            </m:ctrlPr>
                          </m:sSupPr>
                          <m:e>
                            <m:r>
                              <m:rPr>
                                <m:sty m:val="p"/>
                              </m:rPr>
                              <a:rPr lang="en-US" altLang="zh-CN">
                                <a:latin typeface="Cambria Math" panose="02040503050406030204" pitchFamily="18" charset="0"/>
                              </a:rPr>
                              <m:t>d</m:t>
                            </m:r>
                            <m:r>
                              <a:rPr lang="en-US" altLang="zh-CN" b="0" i="1" smtClean="0">
                                <a:latin typeface="Cambria Math" panose="02040503050406030204" pitchFamily="18" charset="0"/>
                              </a:rPr>
                              <m:t>𝑠</m:t>
                            </m:r>
                          </m:e>
                          <m:sup>
                            <m:r>
                              <a:rPr lang="en-US" altLang="zh-CN" i="1">
                                <a:latin typeface="Cambria Math" panose="02040503050406030204" pitchFamily="18" charset="0"/>
                              </a:rPr>
                              <m:t>2</m:t>
                            </m:r>
                          </m:sup>
                        </m:sSup>
                      </m:den>
                    </m:f>
                    <m:r>
                      <a:rPr lang="en-US" altLang="zh-CN" b="0" i="1" smtClean="0">
                        <a:latin typeface="Cambria Math" panose="02040503050406030204" pitchFamily="18" charset="0"/>
                      </a:rPr>
                      <m:t>=</m:t>
                    </m:r>
                    <m:f>
                      <m:fPr>
                        <m:ctrlPr>
                          <a:rPr lang="en-US" altLang="zh-CN" b="0" i="1" smtClean="0">
                            <a:latin typeface="Cambria Math" panose="02040503050406030204" pitchFamily="18" charset="0"/>
                          </a:rPr>
                        </m:ctrlPr>
                      </m:fPr>
                      <m:num>
                        <m:r>
                          <a:rPr lang="en-US" altLang="zh-CN" i="1">
                            <a:latin typeface="Cambria Math" panose="02040503050406030204" pitchFamily="18" charset="0"/>
                          </a:rPr>
                          <m:t>𝐿</m:t>
                        </m:r>
                        <m:sSup>
                          <m:sSupPr>
                            <m:ctrlPr>
                              <a:rPr lang="en-US" altLang="zh-CN" i="1">
                                <a:latin typeface="Cambria Math" panose="02040503050406030204" pitchFamily="18" charset="0"/>
                              </a:rPr>
                            </m:ctrlPr>
                          </m:sSupPr>
                          <m:e>
                            <m:r>
                              <m:rPr>
                                <m:sty m:val="p"/>
                              </m:rPr>
                              <a:rPr lang="en-US" altLang="zh-CN">
                                <a:latin typeface="Cambria Math" panose="02040503050406030204" pitchFamily="18" charset="0"/>
                              </a:rPr>
                              <m:t>d</m:t>
                            </m:r>
                            <m:r>
                              <a:rPr lang="en-US" altLang="zh-CN" i="1">
                                <a:latin typeface="Cambria Math" panose="02040503050406030204" pitchFamily="18" charset="0"/>
                              </a:rPr>
                              <m:t>𝑢</m:t>
                            </m:r>
                          </m:e>
                          <m:sup>
                            <m:r>
                              <a:rPr lang="en-US" altLang="zh-CN" i="1">
                                <a:latin typeface="Cambria Math" panose="02040503050406030204" pitchFamily="18" charset="0"/>
                              </a:rPr>
                              <m:t>2</m:t>
                            </m:r>
                          </m:sup>
                        </m:sSup>
                        <m:r>
                          <a:rPr lang="en-US" altLang="zh-CN" i="1">
                            <a:latin typeface="Cambria Math" panose="02040503050406030204" pitchFamily="18" charset="0"/>
                          </a:rPr>
                          <m:t>+2</m:t>
                        </m:r>
                        <m:r>
                          <a:rPr lang="en-US" altLang="zh-CN" i="1">
                            <a:latin typeface="Cambria Math" panose="02040503050406030204" pitchFamily="18" charset="0"/>
                          </a:rPr>
                          <m:t>𝑀</m:t>
                        </m:r>
                        <m:r>
                          <m:rPr>
                            <m:sty m:val="p"/>
                          </m:rPr>
                          <a:rPr lang="en-US" altLang="zh-CN">
                            <a:latin typeface="Cambria Math" panose="02040503050406030204" pitchFamily="18" charset="0"/>
                          </a:rPr>
                          <m:t>d</m:t>
                        </m:r>
                        <m:r>
                          <a:rPr lang="en-US" altLang="zh-CN" i="1">
                            <a:latin typeface="Cambria Math" panose="02040503050406030204" pitchFamily="18" charset="0"/>
                          </a:rPr>
                          <m:t>𝑢</m:t>
                        </m:r>
                        <m:r>
                          <m:rPr>
                            <m:sty m:val="p"/>
                          </m:rPr>
                          <a:rPr lang="en-US" altLang="zh-CN">
                            <a:latin typeface="Cambria Math" panose="02040503050406030204" pitchFamily="18" charset="0"/>
                          </a:rPr>
                          <m:t>d</m:t>
                        </m:r>
                        <m:r>
                          <a:rPr lang="en-US" altLang="zh-CN" i="1">
                            <a:latin typeface="Cambria Math" panose="02040503050406030204" pitchFamily="18" charset="0"/>
                          </a:rPr>
                          <m:t>𝑣</m:t>
                        </m:r>
                        <m:r>
                          <a:rPr lang="en-US" altLang="zh-CN" i="1">
                            <a:latin typeface="Cambria Math" panose="02040503050406030204" pitchFamily="18" charset="0"/>
                          </a:rPr>
                          <m:t>+</m:t>
                        </m:r>
                        <m:r>
                          <a:rPr lang="en-US" altLang="zh-CN" i="1">
                            <a:latin typeface="Cambria Math" panose="02040503050406030204" pitchFamily="18" charset="0"/>
                          </a:rPr>
                          <m:t>𝑁</m:t>
                        </m:r>
                        <m:sSup>
                          <m:sSupPr>
                            <m:ctrlPr>
                              <a:rPr lang="en-US" altLang="zh-CN" i="1">
                                <a:latin typeface="Cambria Math" panose="02040503050406030204" pitchFamily="18" charset="0"/>
                              </a:rPr>
                            </m:ctrlPr>
                          </m:sSupPr>
                          <m:e>
                            <m:r>
                              <m:rPr>
                                <m:sty m:val="p"/>
                              </m:rPr>
                              <a:rPr lang="en-US" altLang="zh-CN">
                                <a:latin typeface="Cambria Math" panose="02040503050406030204" pitchFamily="18" charset="0"/>
                              </a:rPr>
                              <m:t>d</m:t>
                            </m:r>
                            <m:r>
                              <a:rPr lang="en-US" altLang="zh-CN" i="1">
                                <a:latin typeface="Cambria Math" panose="02040503050406030204" pitchFamily="18" charset="0"/>
                              </a:rPr>
                              <m:t>𝑣</m:t>
                            </m:r>
                          </m:e>
                          <m:sup>
                            <m:r>
                              <a:rPr lang="en-US" altLang="zh-CN" i="1">
                                <a:latin typeface="Cambria Math" panose="02040503050406030204" pitchFamily="18" charset="0"/>
                              </a:rPr>
                              <m:t>2</m:t>
                            </m:r>
                          </m:sup>
                        </m:sSup>
                      </m:num>
                      <m:den>
                        <m:r>
                          <a:rPr lang="en-US" altLang="zh-CN" b="0" i="1" smtClean="0">
                            <a:latin typeface="Cambria Math" panose="02040503050406030204" pitchFamily="18" charset="0"/>
                          </a:rPr>
                          <m:t>𝐸</m:t>
                        </m:r>
                        <m:sSup>
                          <m:sSupPr>
                            <m:ctrlPr>
                              <a:rPr lang="en-US" altLang="zh-CN" i="1">
                                <a:latin typeface="Cambria Math" panose="02040503050406030204" pitchFamily="18" charset="0"/>
                              </a:rPr>
                            </m:ctrlPr>
                          </m:sSupPr>
                          <m:e>
                            <m:r>
                              <m:rPr>
                                <m:sty m:val="p"/>
                              </m:rPr>
                              <a:rPr lang="en-US" altLang="zh-CN">
                                <a:latin typeface="Cambria Math" panose="02040503050406030204" pitchFamily="18" charset="0"/>
                              </a:rPr>
                              <m:t>d</m:t>
                            </m:r>
                            <m:r>
                              <a:rPr lang="en-US" altLang="zh-CN" i="1">
                                <a:latin typeface="Cambria Math" panose="02040503050406030204" pitchFamily="18" charset="0"/>
                              </a:rPr>
                              <m:t>𝑢</m:t>
                            </m:r>
                          </m:e>
                          <m:sup>
                            <m:r>
                              <a:rPr lang="en-US" altLang="zh-CN" i="1">
                                <a:latin typeface="Cambria Math" panose="02040503050406030204" pitchFamily="18" charset="0"/>
                              </a:rPr>
                              <m:t>2</m:t>
                            </m:r>
                          </m:sup>
                        </m:sSup>
                        <m:r>
                          <a:rPr lang="en-US" altLang="zh-CN" i="1">
                            <a:latin typeface="Cambria Math" panose="02040503050406030204" pitchFamily="18" charset="0"/>
                          </a:rPr>
                          <m:t>+2</m:t>
                        </m:r>
                        <m:r>
                          <a:rPr lang="en-US" altLang="zh-CN" b="0" i="1" smtClean="0">
                            <a:latin typeface="Cambria Math" panose="02040503050406030204" pitchFamily="18" charset="0"/>
                          </a:rPr>
                          <m:t>𝐹</m:t>
                        </m:r>
                        <m:r>
                          <m:rPr>
                            <m:sty m:val="p"/>
                          </m:rPr>
                          <a:rPr lang="en-US" altLang="zh-CN">
                            <a:latin typeface="Cambria Math" panose="02040503050406030204" pitchFamily="18" charset="0"/>
                          </a:rPr>
                          <m:t>d</m:t>
                        </m:r>
                        <m:r>
                          <a:rPr lang="en-US" altLang="zh-CN" i="1">
                            <a:latin typeface="Cambria Math" panose="02040503050406030204" pitchFamily="18" charset="0"/>
                          </a:rPr>
                          <m:t>𝑢</m:t>
                        </m:r>
                        <m:r>
                          <m:rPr>
                            <m:sty m:val="p"/>
                          </m:rPr>
                          <a:rPr lang="en-US" altLang="zh-CN">
                            <a:latin typeface="Cambria Math" panose="02040503050406030204" pitchFamily="18" charset="0"/>
                          </a:rPr>
                          <m:t>d</m:t>
                        </m:r>
                        <m:r>
                          <a:rPr lang="en-US" altLang="zh-CN" i="1">
                            <a:latin typeface="Cambria Math" panose="02040503050406030204" pitchFamily="18" charset="0"/>
                          </a:rPr>
                          <m:t>𝑣</m:t>
                        </m:r>
                        <m:r>
                          <a:rPr lang="en-US" altLang="zh-CN" i="1">
                            <a:latin typeface="Cambria Math" panose="02040503050406030204" pitchFamily="18" charset="0"/>
                          </a:rPr>
                          <m:t>+</m:t>
                        </m:r>
                        <m:r>
                          <a:rPr lang="en-US" altLang="zh-CN" b="0" i="1" smtClean="0">
                            <a:latin typeface="Cambria Math" panose="02040503050406030204" pitchFamily="18" charset="0"/>
                          </a:rPr>
                          <m:t>𝐺</m:t>
                        </m:r>
                        <m:sSup>
                          <m:sSupPr>
                            <m:ctrlPr>
                              <a:rPr lang="en-US" altLang="zh-CN" i="1">
                                <a:latin typeface="Cambria Math" panose="02040503050406030204" pitchFamily="18" charset="0"/>
                              </a:rPr>
                            </m:ctrlPr>
                          </m:sSupPr>
                          <m:e>
                            <m:r>
                              <m:rPr>
                                <m:sty m:val="p"/>
                              </m:rPr>
                              <a:rPr lang="en-US" altLang="zh-CN">
                                <a:latin typeface="Cambria Math" panose="02040503050406030204" pitchFamily="18" charset="0"/>
                              </a:rPr>
                              <m:t>d</m:t>
                            </m:r>
                            <m:r>
                              <a:rPr lang="en-US" altLang="zh-CN" i="1">
                                <a:latin typeface="Cambria Math" panose="02040503050406030204" pitchFamily="18" charset="0"/>
                              </a:rPr>
                              <m:t>𝑣</m:t>
                            </m:r>
                          </m:e>
                          <m:sup>
                            <m:r>
                              <a:rPr lang="en-US" altLang="zh-CN" i="1">
                                <a:latin typeface="Cambria Math" panose="02040503050406030204" pitchFamily="18" charset="0"/>
                              </a:rPr>
                              <m:t>2</m:t>
                            </m:r>
                          </m:sup>
                        </m:sSup>
                      </m:den>
                    </m:f>
                  </m:oMath>
                </a14:m>
                <a:endParaRPr lang="zh-CN" altLang="en-US" dirty="0"/>
              </a:p>
            </p:txBody>
          </p:sp>
        </mc:Choice>
        <mc:Fallback xmlns="">
          <p:sp>
            <p:nvSpPr>
              <p:cNvPr id="3" name="内容占位符 2">
                <a:extLst>
                  <a:ext uri="{FF2B5EF4-FFF2-40B4-BE49-F238E27FC236}">
                    <a16:creationId xmlns:a16="http://schemas.microsoft.com/office/drawing/2014/main" id="{45609CAE-627C-3010-6AEC-282F4987CE46}"/>
                  </a:ext>
                </a:extLst>
              </p:cNvPr>
              <p:cNvSpPr>
                <a:spLocks noGrp="1" noRot="1" noChangeAspect="1" noMove="1" noResize="1" noEditPoints="1" noAdjustHandles="1" noChangeArrowheads="1" noChangeShapeType="1" noTextEdit="1"/>
              </p:cNvSpPr>
              <p:nvPr>
                <p:ph idx="1"/>
              </p:nvPr>
            </p:nvSpPr>
            <p:spPr>
              <a:blipFill>
                <a:blip r:embed="rId2"/>
                <a:stretch>
                  <a:fillRect l="-812" t="-791"/>
                </a:stretch>
              </a:blipFill>
            </p:spPr>
            <p:txBody>
              <a:bodyPr/>
              <a:lstStyle/>
              <a:p>
                <a:r>
                  <a:rPr lang="zh-CN" altLang="en-US">
                    <a:noFill/>
                  </a:rPr>
                  <a:t> </a:t>
                </a:r>
              </a:p>
            </p:txBody>
          </p:sp>
        </mc:Fallback>
      </mc:AlternateContent>
      <p:sp>
        <p:nvSpPr>
          <p:cNvPr id="4" name="日期占位符 3">
            <a:extLst>
              <a:ext uri="{FF2B5EF4-FFF2-40B4-BE49-F238E27FC236}">
                <a16:creationId xmlns:a16="http://schemas.microsoft.com/office/drawing/2014/main" id="{17BAD6CF-8601-BE6B-0525-60F933754194}"/>
              </a:ext>
            </a:extLst>
          </p:cNvPr>
          <p:cNvSpPr>
            <a:spLocks noGrp="1"/>
          </p:cNvSpPr>
          <p:nvPr>
            <p:ph type="dt" sz="half" idx="10"/>
          </p:nvPr>
        </p:nvSpPr>
        <p:spPr/>
        <p:txBody>
          <a:bodyPr/>
          <a:lstStyle/>
          <a:p>
            <a:r>
              <a:rPr lang="en-US" altLang="zh-CN"/>
              <a:t>2024/5/27</a:t>
            </a:r>
            <a:endParaRPr lang="zh-CN" altLang="en-US"/>
          </a:p>
        </p:txBody>
      </p:sp>
      <p:sp>
        <p:nvSpPr>
          <p:cNvPr id="5" name="页脚占位符 4">
            <a:extLst>
              <a:ext uri="{FF2B5EF4-FFF2-40B4-BE49-F238E27FC236}">
                <a16:creationId xmlns:a16="http://schemas.microsoft.com/office/drawing/2014/main" id="{C4F81313-3C43-178C-7BEF-8CC3A13664F3}"/>
              </a:ext>
            </a:extLst>
          </p:cNvPr>
          <p:cNvSpPr>
            <a:spLocks noGrp="1"/>
          </p:cNvSpPr>
          <p:nvPr>
            <p:ph type="ftr" sz="quarter" idx="11"/>
          </p:nvPr>
        </p:nvSpPr>
        <p:spPr/>
        <p:txBody>
          <a:bodyPr/>
          <a:lstStyle/>
          <a:p>
            <a:r>
              <a:rPr lang="en-US" altLang="zh-CN"/>
              <a:t>Classical Differential Geometry</a:t>
            </a:r>
            <a:endParaRPr lang="zh-CN" altLang="en-US"/>
          </a:p>
        </p:txBody>
      </p:sp>
      <p:sp>
        <p:nvSpPr>
          <p:cNvPr id="6" name="灯片编号占位符 5">
            <a:extLst>
              <a:ext uri="{FF2B5EF4-FFF2-40B4-BE49-F238E27FC236}">
                <a16:creationId xmlns:a16="http://schemas.microsoft.com/office/drawing/2014/main" id="{7109189A-45E7-1605-46AE-B000E59E8981}"/>
              </a:ext>
            </a:extLst>
          </p:cNvPr>
          <p:cNvSpPr>
            <a:spLocks noGrp="1"/>
          </p:cNvSpPr>
          <p:nvPr>
            <p:ph type="sldNum" sz="quarter" idx="12"/>
          </p:nvPr>
        </p:nvSpPr>
        <p:spPr/>
        <p:txBody>
          <a:bodyPr/>
          <a:lstStyle/>
          <a:p>
            <a:fld id="{8AF8E6C5-7C3F-4762-BEB2-5E1ACF15AC15}" type="slidenum">
              <a:rPr lang="zh-CN" altLang="en-US" smtClean="0"/>
              <a:t>23</a:t>
            </a:fld>
            <a:endParaRPr lang="zh-CN" altLang="en-US"/>
          </a:p>
        </p:txBody>
      </p:sp>
    </p:spTree>
    <p:extLst>
      <p:ext uri="{BB962C8B-B14F-4D97-AF65-F5344CB8AC3E}">
        <p14:creationId xmlns:p14="http://schemas.microsoft.com/office/powerpoint/2010/main" val="15160214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BCBC7336-277A-7AC9-EA4C-109DE9A57D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4263661"/>
            <a:ext cx="4498848" cy="1964732"/>
          </a:xfrm>
          <a:prstGeom prst="rect">
            <a:avLst/>
          </a:prstGeom>
          <a:noFill/>
          <a:extLst>
            <a:ext uri="{909E8E84-426E-40DD-AFC4-6F175D3DCCD1}">
              <a14:hiddenFill xmlns:a14="http://schemas.microsoft.com/office/drawing/2010/main">
                <a:solidFill>
                  <a:srgbClr val="FFFFFF"/>
                </a:solidFill>
              </a14:hiddenFill>
            </a:ext>
          </a:extLst>
        </p:spPr>
      </p:pic>
      <p:sp>
        <p:nvSpPr>
          <p:cNvPr id="2" name="标题 1">
            <a:extLst>
              <a:ext uri="{FF2B5EF4-FFF2-40B4-BE49-F238E27FC236}">
                <a16:creationId xmlns:a16="http://schemas.microsoft.com/office/drawing/2014/main" id="{A1ADE646-2225-37E3-CB1B-8754B1702853}"/>
              </a:ext>
            </a:extLst>
          </p:cNvPr>
          <p:cNvSpPr>
            <a:spLocks noGrp="1"/>
          </p:cNvSpPr>
          <p:nvPr>
            <p:ph type="title"/>
          </p:nvPr>
        </p:nvSpPr>
        <p:spPr/>
        <p:txBody>
          <a:bodyPr/>
          <a:lstStyle/>
          <a:p>
            <a:r>
              <a:rPr lang="zh-CN" altLang="en-US" dirty="0"/>
              <a:t>曲面的曲率</a:t>
            </a: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0D15760D-F48B-8516-F5B0-D67ED5D3D141}"/>
                  </a:ext>
                </a:extLst>
              </p:cNvPr>
              <p:cNvSpPr>
                <a:spLocks noGrp="1"/>
              </p:cNvSpPr>
              <p:nvPr>
                <p:ph idx="1"/>
              </p:nvPr>
            </p:nvSpPr>
            <p:spPr/>
            <p:txBody>
              <a:bodyPr/>
              <a:lstStyle/>
              <a:p>
                <a:r>
                  <a:rPr lang="zh-CN" altLang="en-US" dirty="0"/>
                  <a:t>法曲率</a:t>
                </a:r>
                <a:endParaRPr lang="en-US" altLang="zh-CN" dirty="0"/>
              </a:p>
              <a:p>
                <a:pPr lvl="1"/>
                <a:r>
                  <a:rPr lang="zh-CN" altLang="en-US" dirty="0"/>
                  <a:t>法截面上法截线的平面曲率与法曲率在数值上相等</a:t>
                </a:r>
                <a:endParaRPr lang="en-US" altLang="zh-CN" dirty="0"/>
              </a:p>
              <a:p>
                <a:pPr lvl="2"/>
                <a:r>
                  <a:rPr lang="zh-CN" altLang="en-US" dirty="0"/>
                  <a:t>法截面：由切方向 </a:t>
                </a:r>
                <a14:m>
                  <m:oMath xmlns:m="http://schemas.openxmlformats.org/officeDocument/2006/math">
                    <m:d>
                      <m:dPr>
                        <m:ctrlPr>
                          <a:rPr lang="en-US" altLang="zh-CN" b="0" i="1" smtClean="0">
                            <a:latin typeface="Cambria Math" panose="02040503050406030204" pitchFamily="18" charset="0"/>
                          </a:rPr>
                        </m:ctrlPr>
                      </m:dPr>
                      <m:e>
                        <m:r>
                          <m:rPr>
                            <m:sty m:val="p"/>
                          </m:rPr>
                          <a:rPr lang="en-US" altLang="zh-CN" b="0" i="0" smtClean="0">
                            <a:latin typeface="Cambria Math" panose="02040503050406030204" pitchFamily="18" charset="0"/>
                          </a:rPr>
                          <m:t>d</m:t>
                        </m:r>
                        <m:r>
                          <a:rPr lang="en-US" altLang="zh-CN" b="0" i="1" smtClean="0">
                            <a:latin typeface="Cambria Math" panose="02040503050406030204" pitchFamily="18" charset="0"/>
                          </a:rPr>
                          <m:t>𝑢</m:t>
                        </m:r>
                        <m:r>
                          <a:rPr lang="en-US" altLang="zh-CN" b="0" i="1" smtClean="0">
                            <a:latin typeface="Cambria Math" panose="02040503050406030204" pitchFamily="18" charset="0"/>
                          </a:rPr>
                          <m:t>,</m:t>
                        </m:r>
                        <m:r>
                          <m:rPr>
                            <m:sty m:val="p"/>
                          </m:rPr>
                          <a:rPr lang="en-US" altLang="zh-CN" b="0" i="0" smtClean="0">
                            <a:latin typeface="Cambria Math" panose="02040503050406030204" pitchFamily="18" charset="0"/>
                          </a:rPr>
                          <m:t>d</m:t>
                        </m:r>
                        <m:r>
                          <a:rPr lang="en-US" altLang="zh-CN" b="0" i="1" smtClean="0">
                            <a:latin typeface="Cambria Math" panose="02040503050406030204" pitchFamily="18" charset="0"/>
                          </a:rPr>
                          <m:t>𝑣</m:t>
                        </m:r>
                      </m:e>
                    </m:d>
                  </m:oMath>
                </a14:m>
                <a:r>
                  <a:rPr lang="zh-CN" altLang="en-US" dirty="0"/>
                  <a:t> 和法线 </a:t>
                </a:r>
                <a14:m>
                  <m:oMath xmlns:m="http://schemas.openxmlformats.org/officeDocument/2006/math">
                    <m:r>
                      <a:rPr lang="en-US" altLang="zh-CN" b="1" i="1" smtClean="0">
                        <a:latin typeface="Cambria Math" panose="02040503050406030204" pitchFamily="18" charset="0"/>
                      </a:rPr>
                      <m:t>𝒏</m:t>
                    </m:r>
                  </m:oMath>
                </a14:m>
                <a:r>
                  <a:rPr lang="zh-CN" altLang="en-US" dirty="0"/>
                  <a:t> 张成的平面</a:t>
                </a:r>
                <a:endParaRPr lang="en-US" altLang="zh-CN" dirty="0"/>
              </a:p>
              <a:p>
                <a:pPr lvl="2"/>
                <a:r>
                  <a:rPr lang="zh-CN" altLang="en-US" dirty="0"/>
                  <a:t>法截线：法截面与曲面的交线</a:t>
                </a:r>
                <a:endParaRPr lang="en-US" altLang="zh-CN" dirty="0"/>
              </a:p>
              <a:p>
                <a:pPr lvl="1"/>
                <a:r>
                  <a:rPr lang="zh-CN" altLang="en-US" dirty="0"/>
                  <a:t>欧拉公式：</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𝜅</m:t>
                        </m:r>
                      </m:e>
                      <m:sub>
                        <m:r>
                          <a:rPr lang="en-US" altLang="zh-CN" b="0" i="1" smtClean="0">
                            <a:latin typeface="Cambria Math" panose="02040503050406030204" pitchFamily="18" charset="0"/>
                          </a:rPr>
                          <m:t>𝑛</m:t>
                        </m:r>
                      </m:sub>
                    </m:sSub>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𝜃</m:t>
                        </m:r>
                      </m:e>
                    </m:d>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𝜅</m:t>
                        </m:r>
                      </m:e>
                      <m:sub>
                        <m:r>
                          <a:rPr lang="en-US" altLang="zh-CN" b="0" i="1" smtClean="0">
                            <a:latin typeface="Cambria Math" panose="02040503050406030204" pitchFamily="18" charset="0"/>
                          </a:rPr>
                          <m:t>1</m:t>
                        </m:r>
                      </m:sub>
                    </m:sSub>
                    <m:func>
                      <m:funcPr>
                        <m:ctrlPr>
                          <a:rPr lang="en-US" altLang="zh-CN" b="0" i="1" smtClean="0">
                            <a:latin typeface="Cambria Math" panose="02040503050406030204" pitchFamily="18" charset="0"/>
                          </a:rPr>
                        </m:ctrlPr>
                      </m:funcPr>
                      <m:fName>
                        <m:sSup>
                          <m:sSupPr>
                            <m:ctrlPr>
                              <a:rPr lang="en-US" altLang="zh-CN" b="0" i="1" smtClean="0">
                                <a:latin typeface="Cambria Math" panose="02040503050406030204" pitchFamily="18" charset="0"/>
                              </a:rPr>
                            </m:ctrlPr>
                          </m:sSupPr>
                          <m:e>
                            <m:r>
                              <m:rPr>
                                <m:sty m:val="p"/>
                              </m:rPr>
                              <a:rPr lang="en-US" altLang="zh-CN" b="0" i="0" smtClean="0">
                                <a:latin typeface="Cambria Math" panose="02040503050406030204" pitchFamily="18" charset="0"/>
                              </a:rPr>
                              <m:t>cos</m:t>
                            </m:r>
                          </m:e>
                          <m:sup>
                            <m:r>
                              <a:rPr lang="en-US" altLang="zh-CN" b="0" i="1" smtClean="0">
                                <a:latin typeface="Cambria Math" panose="02040503050406030204" pitchFamily="18" charset="0"/>
                              </a:rPr>
                              <m:t>2</m:t>
                            </m:r>
                          </m:sup>
                        </m:sSup>
                      </m:fName>
                      <m:e>
                        <m:r>
                          <a:rPr lang="en-US" altLang="zh-CN" b="0" i="1" smtClean="0">
                            <a:latin typeface="Cambria Math" panose="02040503050406030204" pitchFamily="18" charset="0"/>
                          </a:rPr>
                          <m:t>(</m:t>
                        </m:r>
                        <m:r>
                          <a:rPr lang="en-US" altLang="zh-CN" b="0" i="1" smtClean="0">
                            <a:latin typeface="Cambria Math" panose="02040503050406030204" pitchFamily="18" charset="0"/>
                          </a:rPr>
                          <m:t>𝜃</m:t>
                        </m:r>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𝜃</m:t>
                            </m:r>
                          </m:e>
                          <m:sub>
                            <m:r>
                              <a:rPr lang="en-US" altLang="zh-CN" b="0" i="1" smtClean="0">
                                <a:latin typeface="Cambria Math" panose="02040503050406030204" pitchFamily="18" charset="0"/>
                              </a:rPr>
                              <m:t>0</m:t>
                            </m:r>
                          </m:sub>
                        </m:sSub>
                        <m:r>
                          <a:rPr lang="en-US" altLang="zh-CN" b="0" i="1" smtClean="0">
                            <a:latin typeface="Cambria Math" panose="02040503050406030204" pitchFamily="18" charset="0"/>
                          </a:rPr>
                          <m:t>)</m:t>
                        </m:r>
                      </m:e>
                    </m:func>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𝜅</m:t>
                        </m:r>
                      </m:e>
                      <m:sub>
                        <m:r>
                          <a:rPr lang="en-US" altLang="zh-CN" b="0" i="1" smtClean="0">
                            <a:latin typeface="Cambria Math" panose="02040503050406030204" pitchFamily="18" charset="0"/>
                          </a:rPr>
                          <m:t>2</m:t>
                        </m:r>
                      </m:sub>
                    </m:sSub>
                    <m:func>
                      <m:funcPr>
                        <m:ctrlPr>
                          <a:rPr lang="en-US" altLang="zh-CN" i="1">
                            <a:latin typeface="Cambria Math" panose="02040503050406030204" pitchFamily="18" charset="0"/>
                          </a:rPr>
                        </m:ctrlPr>
                      </m:funcPr>
                      <m:fName>
                        <m:sSup>
                          <m:sSupPr>
                            <m:ctrlPr>
                              <a:rPr lang="en-US" altLang="zh-CN" i="1">
                                <a:latin typeface="Cambria Math" panose="02040503050406030204" pitchFamily="18" charset="0"/>
                              </a:rPr>
                            </m:ctrlPr>
                          </m:sSupPr>
                          <m:e>
                            <m:r>
                              <m:rPr>
                                <m:sty m:val="p"/>
                              </m:rPr>
                              <a:rPr lang="en-US" altLang="zh-CN" b="0" i="0" smtClean="0">
                                <a:latin typeface="Cambria Math" panose="02040503050406030204" pitchFamily="18" charset="0"/>
                              </a:rPr>
                              <m:t>sin</m:t>
                            </m:r>
                          </m:e>
                          <m:sup>
                            <m:r>
                              <a:rPr lang="en-US" altLang="zh-CN" i="1">
                                <a:latin typeface="Cambria Math" panose="02040503050406030204" pitchFamily="18" charset="0"/>
                              </a:rPr>
                              <m:t>2</m:t>
                            </m:r>
                          </m:sup>
                        </m:sSup>
                      </m:fName>
                      <m:e>
                        <m:r>
                          <a:rPr lang="en-US" altLang="zh-CN" i="1">
                            <a:latin typeface="Cambria Math" panose="02040503050406030204" pitchFamily="18" charset="0"/>
                          </a:rPr>
                          <m:t>(</m:t>
                        </m:r>
                        <m:r>
                          <a:rPr lang="en-US" altLang="zh-CN" i="1">
                            <a:latin typeface="Cambria Math" panose="02040503050406030204" pitchFamily="18" charset="0"/>
                          </a:rPr>
                          <m:t>𝜃</m:t>
                        </m:r>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𝜃</m:t>
                            </m:r>
                          </m:e>
                          <m:sub>
                            <m:r>
                              <a:rPr lang="en-US" altLang="zh-CN" i="1">
                                <a:latin typeface="Cambria Math" panose="02040503050406030204" pitchFamily="18" charset="0"/>
                              </a:rPr>
                              <m:t>0</m:t>
                            </m:r>
                          </m:sub>
                        </m:sSub>
                        <m:r>
                          <a:rPr lang="en-US" altLang="zh-CN" i="1">
                            <a:latin typeface="Cambria Math" panose="02040503050406030204" pitchFamily="18" charset="0"/>
                          </a:rPr>
                          <m:t>)</m:t>
                        </m:r>
                      </m:e>
                    </m:func>
                  </m:oMath>
                </a14:m>
                <a:endParaRPr lang="en-US" altLang="zh-CN" dirty="0"/>
              </a:p>
              <a:p>
                <a:pPr lvl="2"/>
                <a:r>
                  <a:rPr lang="zh-CN" altLang="en-US" dirty="0"/>
                  <a:t>正则参数曲面在任意一个固定点，其法曲率必在两个彼此正交的切方向上分别取最大</a:t>
                </a:r>
                <a:r>
                  <a:rPr lang="en-US" altLang="zh-CN" dirty="0"/>
                  <a:t>/</a:t>
                </a:r>
                <a:r>
                  <a:rPr lang="zh-CN" altLang="en-US" dirty="0"/>
                  <a:t>最小值</a:t>
                </a:r>
                <a:endParaRPr lang="en-US" altLang="zh-CN" dirty="0"/>
              </a:p>
              <a:p>
                <a:pPr lvl="2"/>
                <a:r>
                  <a:rPr lang="zh-CN" altLang="en-US" dirty="0"/>
                  <a:t>法曲率取最大</a:t>
                </a:r>
                <a:r>
                  <a:rPr lang="en-US" altLang="zh-CN" dirty="0"/>
                  <a:t>/</a:t>
                </a:r>
                <a:r>
                  <a:rPr lang="zh-CN" altLang="en-US" dirty="0"/>
                  <a:t>最小值的方向称为曲面在该点的主方向，相应的法曲率称为曲面在该点的主曲率</a:t>
                </a:r>
                <a:endParaRPr lang="en-US" altLang="zh-CN" dirty="0"/>
              </a:p>
              <a:p>
                <a:r>
                  <a:rPr lang="zh-CN" altLang="en-US" dirty="0"/>
                  <a:t>高斯映射</a:t>
                </a:r>
                <a:endParaRPr lang="en-US" altLang="zh-CN" dirty="0"/>
              </a:p>
              <a:p>
                <a:pPr lvl="1"/>
                <a14:m>
                  <m:oMath xmlns:m="http://schemas.openxmlformats.org/officeDocument/2006/math">
                    <m:r>
                      <a:rPr lang="en-US" altLang="zh-CN" b="0" i="1" smtClean="0">
                        <a:latin typeface="Cambria Math" panose="02040503050406030204" pitchFamily="18" charset="0"/>
                      </a:rPr>
                      <m:t>𝑔</m:t>
                    </m:r>
                    <m:d>
                      <m:dPr>
                        <m:ctrlPr>
                          <a:rPr lang="en-US" altLang="zh-CN" b="0" i="1" smtClean="0">
                            <a:latin typeface="Cambria Math" panose="02040503050406030204" pitchFamily="18" charset="0"/>
                          </a:rPr>
                        </m:ctrlPr>
                      </m:dPr>
                      <m:e>
                        <m:r>
                          <a:rPr lang="en-US" altLang="zh-CN" b="1" i="1" smtClean="0">
                            <a:latin typeface="Cambria Math" panose="02040503050406030204" pitchFamily="18" charset="0"/>
                          </a:rPr>
                          <m:t>𝒓</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𝑢</m:t>
                            </m:r>
                            <m:r>
                              <a:rPr lang="en-US" altLang="zh-CN" b="0" i="1" smtClean="0">
                                <a:latin typeface="Cambria Math" panose="02040503050406030204" pitchFamily="18" charset="0"/>
                              </a:rPr>
                              <m:t>,</m:t>
                            </m:r>
                            <m:r>
                              <a:rPr lang="en-US" altLang="zh-CN" b="0" i="1" smtClean="0">
                                <a:latin typeface="Cambria Math" panose="02040503050406030204" pitchFamily="18" charset="0"/>
                              </a:rPr>
                              <m:t>𝑣</m:t>
                            </m:r>
                          </m:e>
                        </m:d>
                      </m:e>
                    </m:d>
                    <m:r>
                      <a:rPr lang="en-US" altLang="zh-CN" b="0" i="1" smtClean="0">
                        <a:latin typeface="Cambria Math" panose="02040503050406030204" pitchFamily="18" charset="0"/>
                      </a:rPr>
                      <m:t>=</m:t>
                    </m:r>
                    <m:r>
                      <a:rPr lang="en-US" altLang="zh-CN" b="1" i="1" smtClean="0">
                        <a:latin typeface="Cambria Math" panose="02040503050406030204" pitchFamily="18" charset="0"/>
                      </a:rPr>
                      <m:t>𝒏</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𝑢</m:t>
                        </m:r>
                        <m:r>
                          <a:rPr lang="en-US" altLang="zh-CN" b="0" i="1" smtClean="0">
                            <a:latin typeface="Cambria Math" panose="02040503050406030204" pitchFamily="18" charset="0"/>
                          </a:rPr>
                          <m:t>,</m:t>
                        </m:r>
                        <m:r>
                          <a:rPr lang="en-US" altLang="zh-CN" b="0" i="1" smtClean="0">
                            <a:latin typeface="Cambria Math" panose="02040503050406030204" pitchFamily="18" charset="0"/>
                          </a:rPr>
                          <m:t>𝑣</m:t>
                        </m:r>
                      </m:e>
                    </m:d>
                  </m:oMath>
                </a14:m>
                <a:endParaRPr lang="en-US" altLang="zh-CN" dirty="0"/>
              </a:p>
              <a:p>
                <a:pPr lvl="1"/>
                <a:r>
                  <a:rPr lang="zh-CN" altLang="en-US" dirty="0"/>
                  <a:t>诱导切映射</a:t>
                </a:r>
                <a:endParaRPr lang="en-US" altLang="zh-CN" dirty="0"/>
              </a:p>
              <a:p>
                <a:pPr lvl="2"/>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𝑔</m:t>
                        </m:r>
                      </m:e>
                      <m:sub>
                        <m:r>
                          <a:rPr lang="en-US" altLang="zh-CN" b="0" i="1" smtClean="0">
                            <a:latin typeface="Cambria Math" panose="02040503050406030204" pitchFamily="18" charset="0"/>
                          </a:rPr>
                          <m:t>∗</m:t>
                        </m:r>
                      </m:sub>
                    </m:sSub>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1" i="1" smtClean="0">
                                <a:latin typeface="Cambria Math" panose="02040503050406030204" pitchFamily="18" charset="0"/>
                              </a:rPr>
                              <m:t>𝒓</m:t>
                            </m:r>
                          </m:e>
                          <m:sub>
                            <m:r>
                              <a:rPr lang="en-US" altLang="zh-CN" b="0" i="1" smtClean="0">
                                <a:latin typeface="Cambria Math" panose="02040503050406030204" pitchFamily="18" charset="0"/>
                              </a:rPr>
                              <m:t>𝑢</m:t>
                            </m:r>
                          </m:sub>
                        </m:sSub>
                      </m:e>
                    </m:d>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1" i="1" smtClean="0">
                            <a:latin typeface="Cambria Math" panose="02040503050406030204" pitchFamily="18" charset="0"/>
                          </a:rPr>
                          <m:t>𝒏</m:t>
                        </m:r>
                      </m:e>
                      <m:sub>
                        <m:r>
                          <a:rPr lang="en-US" altLang="zh-CN" b="0" i="1" smtClean="0">
                            <a:latin typeface="Cambria Math" panose="02040503050406030204" pitchFamily="18" charset="0"/>
                          </a:rPr>
                          <m:t>𝑢</m:t>
                        </m:r>
                      </m:sub>
                    </m:sSub>
                  </m:oMath>
                </a14:m>
                <a:r>
                  <a:rPr lang="en-US" altLang="zh-CN" dirty="0"/>
                  <a:t>,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𝑔</m:t>
                        </m:r>
                      </m:e>
                      <m:sub>
                        <m:r>
                          <a:rPr lang="en-US" altLang="zh-CN" b="0" i="1" smtClean="0">
                            <a:latin typeface="Cambria Math" panose="02040503050406030204" pitchFamily="18" charset="0"/>
                          </a:rPr>
                          <m:t>∗</m:t>
                        </m:r>
                      </m:sub>
                    </m:sSub>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1" i="1" smtClean="0">
                                <a:latin typeface="Cambria Math" panose="02040503050406030204" pitchFamily="18" charset="0"/>
                              </a:rPr>
                              <m:t>𝒓</m:t>
                            </m:r>
                          </m:e>
                          <m:sub>
                            <m:r>
                              <a:rPr lang="en-US" altLang="zh-CN" b="0" i="1" smtClean="0">
                                <a:latin typeface="Cambria Math" panose="02040503050406030204" pitchFamily="18" charset="0"/>
                              </a:rPr>
                              <m:t>𝑣</m:t>
                            </m:r>
                          </m:sub>
                        </m:sSub>
                      </m:e>
                    </m:d>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1" i="1" smtClean="0">
                            <a:latin typeface="Cambria Math" panose="02040503050406030204" pitchFamily="18" charset="0"/>
                          </a:rPr>
                          <m:t>𝒏</m:t>
                        </m:r>
                      </m:e>
                      <m:sub>
                        <m:r>
                          <a:rPr lang="en-US" altLang="zh-CN" b="0" i="1" smtClean="0">
                            <a:latin typeface="Cambria Math" panose="02040503050406030204" pitchFamily="18" charset="0"/>
                          </a:rPr>
                          <m:t>𝑣</m:t>
                        </m:r>
                      </m:sub>
                    </m:sSub>
                  </m:oMath>
                </a14:m>
                <a:endParaRPr lang="zh-CN" altLang="en-US" dirty="0"/>
              </a:p>
            </p:txBody>
          </p:sp>
        </mc:Choice>
        <mc:Fallback xmlns="">
          <p:sp>
            <p:nvSpPr>
              <p:cNvPr id="3" name="内容占位符 2">
                <a:extLst>
                  <a:ext uri="{FF2B5EF4-FFF2-40B4-BE49-F238E27FC236}">
                    <a16:creationId xmlns:a16="http://schemas.microsoft.com/office/drawing/2014/main" id="{0D15760D-F48B-8516-F5B0-D67ED5D3D141}"/>
                  </a:ext>
                </a:extLst>
              </p:cNvPr>
              <p:cNvSpPr>
                <a:spLocks noGrp="1" noRot="1" noChangeAspect="1" noMove="1" noResize="1" noEditPoints="1" noAdjustHandles="1" noChangeArrowheads="1" noChangeShapeType="1" noTextEdit="1"/>
              </p:cNvSpPr>
              <p:nvPr>
                <p:ph idx="1"/>
              </p:nvPr>
            </p:nvSpPr>
            <p:spPr>
              <a:blipFill>
                <a:blip r:embed="rId3"/>
                <a:stretch>
                  <a:fillRect l="-812" t="-791"/>
                </a:stretch>
              </a:blipFill>
            </p:spPr>
            <p:txBody>
              <a:bodyPr/>
              <a:lstStyle/>
              <a:p>
                <a:r>
                  <a:rPr lang="zh-CN" altLang="en-US">
                    <a:noFill/>
                  </a:rPr>
                  <a:t> </a:t>
                </a:r>
              </a:p>
            </p:txBody>
          </p:sp>
        </mc:Fallback>
      </mc:AlternateContent>
      <p:sp>
        <p:nvSpPr>
          <p:cNvPr id="4" name="日期占位符 3">
            <a:extLst>
              <a:ext uri="{FF2B5EF4-FFF2-40B4-BE49-F238E27FC236}">
                <a16:creationId xmlns:a16="http://schemas.microsoft.com/office/drawing/2014/main" id="{D624CA2F-E8FD-4178-3E6C-A284B2C15A0A}"/>
              </a:ext>
            </a:extLst>
          </p:cNvPr>
          <p:cNvSpPr>
            <a:spLocks noGrp="1"/>
          </p:cNvSpPr>
          <p:nvPr>
            <p:ph type="dt" sz="half" idx="10"/>
          </p:nvPr>
        </p:nvSpPr>
        <p:spPr/>
        <p:txBody>
          <a:bodyPr/>
          <a:lstStyle/>
          <a:p>
            <a:r>
              <a:rPr lang="en-US" altLang="zh-CN"/>
              <a:t>2024/5/27</a:t>
            </a:r>
            <a:endParaRPr lang="zh-CN" altLang="en-US"/>
          </a:p>
        </p:txBody>
      </p:sp>
      <p:sp>
        <p:nvSpPr>
          <p:cNvPr id="5" name="页脚占位符 4">
            <a:extLst>
              <a:ext uri="{FF2B5EF4-FFF2-40B4-BE49-F238E27FC236}">
                <a16:creationId xmlns:a16="http://schemas.microsoft.com/office/drawing/2014/main" id="{53266E6B-6058-2FFB-94CC-C54190CFEA65}"/>
              </a:ext>
            </a:extLst>
          </p:cNvPr>
          <p:cNvSpPr>
            <a:spLocks noGrp="1"/>
          </p:cNvSpPr>
          <p:nvPr>
            <p:ph type="ftr" sz="quarter" idx="11"/>
          </p:nvPr>
        </p:nvSpPr>
        <p:spPr/>
        <p:txBody>
          <a:bodyPr/>
          <a:lstStyle/>
          <a:p>
            <a:r>
              <a:rPr lang="en-US" altLang="zh-CN"/>
              <a:t>Classical Differential Geometry</a:t>
            </a:r>
            <a:endParaRPr lang="zh-CN" altLang="en-US"/>
          </a:p>
        </p:txBody>
      </p:sp>
      <p:sp>
        <p:nvSpPr>
          <p:cNvPr id="6" name="灯片编号占位符 5">
            <a:extLst>
              <a:ext uri="{FF2B5EF4-FFF2-40B4-BE49-F238E27FC236}">
                <a16:creationId xmlns:a16="http://schemas.microsoft.com/office/drawing/2014/main" id="{9429293B-BE38-E4AA-232F-2DBED9C6BE79}"/>
              </a:ext>
            </a:extLst>
          </p:cNvPr>
          <p:cNvSpPr>
            <a:spLocks noGrp="1"/>
          </p:cNvSpPr>
          <p:nvPr>
            <p:ph type="sldNum" sz="quarter" idx="12"/>
          </p:nvPr>
        </p:nvSpPr>
        <p:spPr/>
        <p:txBody>
          <a:bodyPr/>
          <a:lstStyle/>
          <a:p>
            <a:fld id="{8AF8E6C5-7C3F-4762-BEB2-5E1ACF15AC15}" type="slidenum">
              <a:rPr lang="zh-CN" altLang="en-US" smtClean="0"/>
              <a:t>24</a:t>
            </a:fld>
            <a:endParaRPr lang="zh-CN" altLang="en-US"/>
          </a:p>
        </p:txBody>
      </p:sp>
    </p:spTree>
    <p:extLst>
      <p:ext uri="{BB962C8B-B14F-4D97-AF65-F5344CB8AC3E}">
        <p14:creationId xmlns:p14="http://schemas.microsoft.com/office/powerpoint/2010/main" val="37285181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82D0077-425D-808D-A5FB-DC4201978EEA}"/>
              </a:ext>
            </a:extLst>
          </p:cNvPr>
          <p:cNvSpPr>
            <a:spLocks noGrp="1"/>
          </p:cNvSpPr>
          <p:nvPr>
            <p:ph type="title"/>
          </p:nvPr>
        </p:nvSpPr>
        <p:spPr/>
        <p:txBody>
          <a:bodyPr/>
          <a:lstStyle/>
          <a:p>
            <a:r>
              <a:rPr lang="zh-CN" altLang="en-US" dirty="0"/>
              <a:t>曲面的曲率</a:t>
            </a:r>
          </a:p>
        </p:txBody>
      </p:sp>
      <mc:AlternateContent xmlns:mc="http://schemas.openxmlformats.org/markup-compatibility/2006">
        <mc:Choice xmlns:a14="http://schemas.microsoft.com/office/drawing/2010/main" Requires="a14">
          <p:sp>
            <p:nvSpPr>
              <p:cNvPr id="3" name="内容占位符 2">
                <a:extLst>
                  <a:ext uri="{FF2B5EF4-FFF2-40B4-BE49-F238E27FC236}">
                    <a16:creationId xmlns:a16="http://schemas.microsoft.com/office/drawing/2014/main" id="{5C854E57-E257-87F9-6095-A9B67CEB2B71}"/>
                  </a:ext>
                </a:extLst>
              </p:cNvPr>
              <p:cNvSpPr>
                <a:spLocks noGrp="1"/>
              </p:cNvSpPr>
              <p:nvPr>
                <p:ph idx="1"/>
              </p:nvPr>
            </p:nvSpPr>
            <p:spPr/>
            <p:txBody>
              <a:bodyPr/>
              <a:lstStyle/>
              <a:p>
                <a:r>
                  <a:rPr lang="zh-CN" altLang="en-US" dirty="0"/>
                  <a:t>魏因加滕映射：</a:t>
                </a:r>
                <a14:m>
                  <m:oMath xmlns:m="http://schemas.openxmlformats.org/officeDocument/2006/math">
                    <m:r>
                      <a:rPr lang="en-US" altLang="zh-CN" b="0" i="1" smtClean="0">
                        <a:latin typeface="Cambria Math" panose="02040503050406030204" pitchFamily="18" charset="0"/>
                      </a:rPr>
                      <m:t>𝑊</m:t>
                    </m:r>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𝑔</m:t>
                        </m:r>
                      </m:e>
                      <m:sub>
                        <m:r>
                          <a:rPr lang="en-US" altLang="zh-CN" b="0" i="1" smtClean="0">
                            <a:latin typeface="Cambria Math" panose="02040503050406030204" pitchFamily="18" charset="0"/>
                          </a:rPr>
                          <m:t>∗</m:t>
                        </m:r>
                      </m:sub>
                    </m:sSub>
                  </m:oMath>
                </a14:m>
                <a:endParaRPr lang="en-US" altLang="zh-CN" dirty="0"/>
              </a:p>
              <a:p>
                <a:pPr lvl="1"/>
                <a14:m>
                  <m:oMath xmlns:m="http://schemas.openxmlformats.org/officeDocument/2006/math">
                    <m:sSup>
                      <m:sSupPr>
                        <m:ctrlPr>
                          <a:rPr lang="en-US" altLang="zh-CN" b="0" i="1" smtClean="0">
                            <a:latin typeface="Cambria Math" panose="02040503050406030204" pitchFamily="18" charset="0"/>
                          </a:rPr>
                        </m:ctrlPr>
                      </m:sSupPr>
                      <m:e>
                        <m:r>
                          <m:rPr>
                            <m:sty m:val="p"/>
                          </m:rPr>
                          <a:rPr lang="en-US" altLang="zh-CN" b="0" i="0" smtClean="0">
                            <a:latin typeface="Cambria Math" panose="02040503050406030204" pitchFamily="18" charset="0"/>
                          </a:rPr>
                          <m:t>d</m:t>
                        </m:r>
                      </m:e>
                      <m:sup>
                        <m:r>
                          <a:rPr lang="en-US" altLang="zh-CN" b="0" i="1" smtClean="0">
                            <a:latin typeface="Cambria Math" panose="02040503050406030204" pitchFamily="18" charset="0"/>
                          </a:rPr>
                          <m:t>2</m:t>
                        </m:r>
                      </m:sup>
                    </m:sSup>
                    <m:r>
                      <a:rPr lang="en-US" altLang="zh-CN" b="1" i="1" smtClean="0">
                        <a:latin typeface="Cambria Math" panose="02040503050406030204" pitchFamily="18" charset="0"/>
                      </a:rPr>
                      <m:t>𝒓</m:t>
                    </m:r>
                    <m:r>
                      <a:rPr lang="en-US" altLang="zh-CN" b="0" i="1" smtClean="0">
                        <a:latin typeface="Cambria Math" panose="02040503050406030204" pitchFamily="18" charset="0"/>
                      </a:rPr>
                      <m:t>⋅</m:t>
                    </m:r>
                    <m:r>
                      <a:rPr lang="en-US" altLang="zh-CN" b="1" i="1" smtClean="0">
                        <a:latin typeface="Cambria Math" panose="02040503050406030204" pitchFamily="18" charset="0"/>
                      </a:rPr>
                      <m:t>𝒏</m:t>
                    </m:r>
                    <m:r>
                      <a:rPr lang="en-US" altLang="zh-CN" b="0" i="1" smtClean="0">
                        <a:latin typeface="Cambria Math" panose="02040503050406030204" pitchFamily="18" charset="0"/>
                      </a:rPr>
                      <m:t>=−</m:t>
                    </m:r>
                    <m:r>
                      <m:rPr>
                        <m:sty m:val="p"/>
                      </m:rPr>
                      <a:rPr lang="en-US" altLang="zh-CN" b="0" i="0" smtClean="0">
                        <a:latin typeface="Cambria Math" panose="02040503050406030204" pitchFamily="18" charset="0"/>
                      </a:rPr>
                      <m:t>d</m:t>
                    </m:r>
                    <m:r>
                      <a:rPr lang="en-US" altLang="zh-CN" b="1" i="1" smtClean="0">
                        <a:latin typeface="Cambria Math" panose="02040503050406030204" pitchFamily="18" charset="0"/>
                      </a:rPr>
                      <m:t>𝒓</m:t>
                    </m:r>
                    <m:r>
                      <a:rPr lang="en-US" altLang="zh-CN" b="0" i="1" smtClean="0">
                        <a:latin typeface="Cambria Math" panose="02040503050406030204" pitchFamily="18" charset="0"/>
                      </a:rPr>
                      <m:t>⋅</m:t>
                    </m:r>
                    <m:r>
                      <m:rPr>
                        <m:sty m:val="p"/>
                      </m:rPr>
                      <a:rPr lang="en-US" altLang="zh-CN" b="0" i="0" smtClean="0">
                        <a:latin typeface="Cambria Math" panose="02040503050406030204" pitchFamily="18" charset="0"/>
                      </a:rPr>
                      <m:t>d</m:t>
                    </m:r>
                    <m:r>
                      <a:rPr lang="en-US" altLang="zh-CN" b="1" i="1" smtClean="0">
                        <a:latin typeface="Cambria Math" panose="02040503050406030204" pitchFamily="18" charset="0"/>
                      </a:rPr>
                      <m:t>𝒏</m:t>
                    </m:r>
                    <m:r>
                      <a:rPr lang="en-US" altLang="zh-CN" b="0" i="1" smtClean="0">
                        <a:latin typeface="Cambria Math" panose="02040503050406030204" pitchFamily="18" charset="0"/>
                      </a:rPr>
                      <m:t>=</m:t>
                    </m:r>
                    <m:r>
                      <a:rPr lang="en-US" altLang="zh-CN" b="0" i="1" smtClean="0">
                        <a:latin typeface="Cambria Math" panose="02040503050406030204" pitchFamily="18" charset="0"/>
                      </a:rPr>
                      <m:t>𝑊</m:t>
                    </m:r>
                    <m:d>
                      <m:dPr>
                        <m:ctrlPr>
                          <a:rPr lang="en-US" altLang="zh-CN" b="0" i="1" smtClean="0">
                            <a:latin typeface="Cambria Math" panose="02040503050406030204" pitchFamily="18" charset="0"/>
                          </a:rPr>
                        </m:ctrlPr>
                      </m:dPr>
                      <m:e>
                        <m:r>
                          <m:rPr>
                            <m:sty m:val="p"/>
                          </m:rPr>
                          <a:rPr lang="en-US" altLang="zh-CN" b="0" i="0" smtClean="0">
                            <a:latin typeface="Cambria Math" panose="02040503050406030204" pitchFamily="18" charset="0"/>
                          </a:rPr>
                          <m:t>d</m:t>
                        </m:r>
                        <m:r>
                          <a:rPr lang="en-US" altLang="zh-CN" b="1" i="1" smtClean="0">
                            <a:latin typeface="Cambria Math" panose="02040503050406030204" pitchFamily="18" charset="0"/>
                          </a:rPr>
                          <m:t>𝒓</m:t>
                        </m:r>
                      </m:e>
                    </m:d>
                    <m:r>
                      <a:rPr lang="en-US" altLang="zh-CN" b="0" i="1" smtClean="0">
                        <a:latin typeface="Cambria Math" panose="02040503050406030204" pitchFamily="18" charset="0"/>
                      </a:rPr>
                      <m:t>⋅</m:t>
                    </m:r>
                    <m:r>
                      <m:rPr>
                        <m:sty m:val="p"/>
                      </m:rPr>
                      <a:rPr lang="en-US" altLang="zh-CN" b="0" i="0" smtClean="0">
                        <a:latin typeface="Cambria Math" panose="02040503050406030204" pitchFamily="18" charset="0"/>
                      </a:rPr>
                      <m:t>d</m:t>
                    </m:r>
                    <m:r>
                      <a:rPr lang="en-US" altLang="zh-CN" b="1" i="1" smtClean="0">
                        <a:latin typeface="Cambria Math" panose="02040503050406030204" pitchFamily="18" charset="0"/>
                      </a:rPr>
                      <m:t>𝒓</m:t>
                    </m:r>
                  </m:oMath>
                </a14:m>
                <a:endParaRPr lang="en-US" altLang="zh-CN" b="1" dirty="0"/>
              </a:p>
              <a:p>
                <a:pPr lvl="1"/>
                <a:r>
                  <a:rPr lang="zh-CN" altLang="en-US" dirty="0"/>
                  <a:t>特征值 </a:t>
                </a:r>
                <a14:m>
                  <m:oMath xmlns:m="http://schemas.openxmlformats.org/officeDocument/2006/math">
                    <m:r>
                      <a:rPr lang="en-US" altLang="zh-CN" b="0" i="1" smtClean="0">
                        <a:latin typeface="Cambria Math" panose="02040503050406030204" pitchFamily="18" charset="0"/>
                      </a:rPr>
                      <m:t>𝜆</m:t>
                    </m:r>
                  </m:oMath>
                </a14:m>
                <a:r>
                  <a:rPr lang="zh-CN" altLang="en-US" dirty="0"/>
                  <a:t> 使得 </a:t>
                </a:r>
                <a14:m>
                  <m:oMath xmlns:m="http://schemas.openxmlformats.org/officeDocument/2006/math">
                    <m:r>
                      <a:rPr lang="en-US" altLang="zh-CN" b="0" i="1" smtClean="0">
                        <a:latin typeface="Cambria Math" panose="02040503050406030204" pitchFamily="18" charset="0"/>
                      </a:rPr>
                      <m:t>𝑊</m:t>
                    </m:r>
                    <m:d>
                      <m:dPr>
                        <m:ctrlPr>
                          <a:rPr lang="en-US" altLang="zh-CN" b="0" i="1" smtClean="0">
                            <a:latin typeface="Cambria Math" panose="02040503050406030204" pitchFamily="18" charset="0"/>
                          </a:rPr>
                        </m:ctrlPr>
                      </m:dPr>
                      <m:e>
                        <m:r>
                          <m:rPr>
                            <m:sty m:val="p"/>
                          </m:rPr>
                          <a:rPr lang="en-US" altLang="zh-CN" b="0" i="0" smtClean="0">
                            <a:latin typeface="Cambria Math" panose="02040503050406030204" pitchFamily="18" charset="0"/>
                          </a:rPr>
                          <m:t>d</m:t>
                        </m:r>
                        <m:r>
                          <a:rPr lang="en-US" altLang="zh-CN" b="1" i="1" smtClean="0">
                            <a:latin typeface="Cambria Math" panose="02040503050406030204" pitchFamily="18" charset="0"/>
                          </a:rPr>
                          <m:t>𝒓</m:t>
                        </m:r>
                      </m:e>
                    </m:d>
                    <m:r>
                      <a:rPr lang="en-US" altLang="zh-CN" b="0" i="1" smtClean="0">
                        <a:latin typeface="Cambria Math" panose="02040503050406030204" pitchFamily="18" charset="0"/>
                      </a:rPr>
                      <m:t>=</m:t>
                    </m:r>
                    <m:r>
                      <a:rPr lang="en-US" altLang="zh-CN" b="0" i="1" smtClean="0">
                        <a:latin typeface="Cambria Math" panose="02040503050406030204" pitchFamily="18" charset="0"/>
                      </a:rPr>
                      <m:t>𝜆</m:t>
                    </m:r>
                    <m:r>
                      <m:rPr>
                        <m:sty m:val="p"/>
                      </m:rPr>
                      <a:rPr lang="en-US" altLang="zh-CN" b="0" i="0" smtClean="0">
                        <a:latin typeface="Cambria Math" panose="02040503050406030204" pitchFamily="18" charset="0"/>
                      </a:rPr>
                      <m:t>d</m:t>
                    </m:r>
                    <m:r>
                      <a:rPr lang="en-US" altLang="zh-CN" b="1" i="1" smtClean="0">
                        <a:latin typeface="Cambria Math" panose="02040503050406030204" pitchFamily="18" charset="0"/>
                      </a:rPr>
                      <m:t>𝒓</m:t>
                    </m:r>
                  </m:oMath>
                </a14:m>
                <a:r>
                  <a:rPr lang="zh-CN" altLang="en-US" dirty="0"/>
                  <a:t>，此时 </a:t>
                </a:r>
                <a14:m>
                  <m:oMath xmlns:m="http://schemas.openxmlformats.org/officeDocument/2006/math">
                    <m:r>
                      <m:rPr>
                        <m:sty m:val="p"/>
                      </m:rPr>
                      <a:rPr lang="en-US" altLang="zh-CN" b="0" i="0" smtClean="0">
                        <a:latin typeface="Cambria Math" panose="02040503050406030204" pitchFamily="18" charset="0"/>
                      </a:rPr>
                      <m:t>d</m:t>
                    </m:r>
                    <m:r>
                      <a:rPr lang="en-US" altLang="zh-CN" b="1" i="1" smtClean="0">
                        <a:latin typeface="Cambria Math" panose="02040503050406030204" pitchFamily="18" charset="0"/>
                      </a:rPr>
                      <m:t>𝒓</m:t>
                    </m:r>
                  </m:oMath>
                </a14:m>
                <a:r>
                  <a:rPr lang="zh-CN" altLang="en-US" dirty="0"/>
                  <a:t> 称为特征向量</a:t>
                </a:r>
                <a:endParaRPr lang="en-US" altLang="zh-CN" dirty="0"/>
              </a:p>
              <a:p>
                <a:pPr lvl="2"/>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𝜅</m:t>
                        </m:r>
                      </m:e>
                      <m:sub>
                        <m:r>
                          <a:rPr lang="en-US" altLang="zh-CN" b="0" i="1" smtClean="0">
                            <a:latin typeface="Cambria Math" panose="02040503050406030204" pitchFamily="18" charset="0"/>
                          </a:rPr>
                          <m:t>𝑛</m:t>
                        </m:r>
                      </m:sub>
                    </m:sSub>
                    <m:r>
                      <a:rPr lang="en-US" altLang="zh-CN" b="0" i="1" smtClean="0">
                        <a:latin typeface="Cambria Math" panose="02040503050406030204" pitchFamily="18" charset="0"/>
                      </a:rPr>
                      <m:t>=</m:t>
                    </m:r>
                    <m:f>
                      <m:fPr>
                        <m:ctrlPr>
                          <a:rPr lang="en-US" altLang="zh-CN" b="0" i="1" smtClean="0">
                            <a:latin typeface="Cambria Math" panose="02040503050406030204" pitchFamily="18" charset="0"/>
                          </a:rPr>
                        </m:ctrlPr>
                      </m:fPr>
                      <m:num>
                        <m:r>
                          <a:rPr lang="en-US" altLang="zh-CN" i="1">
                            <a:latin typeface="Cambria Math" panose="02040503050406030204" pitchFamily="18" charset="0"/>
                          </a:rPr>
                          <m:t>𝑊</m:t>
                        </m:r>
                        <m:d>
                          <m:dPr>
                            <m:ctrlPr>
                              <a:rPr lang="en-US" altLang="zh-CN" i="1">
                                <a:latin typeface="Cambria Math" panose="02040503050406030204" pitchFamily="18" charset="0"/>
                              </a:rPr>
                            </m:ctrlPr>
                          </m:dPr>
                          <m:e>
                            <m:r>
                              <m:rPr>
                                <m:sty m:val="p"/>
                              </m:rPr>
                              <a:rPr lang="en-US" altLang="zh-CN">
                                <a:latin typeface="Cambria Math" panose="02040503050406030204" pitchFamily="18" charset="0"/>
                              </a:rPr>
                              <m:t>d</m:t>
                            </m:r>
                            <m:r>
                              <a:rPr lang="en-US" altLang="zh-CN" b="1" i="1">
                                <a:latin typeface="Cambria Math" panose="02040503050406030204" pitchFamily="18" charset="0"/>
                              </a:rPr>
                              <m:t>𝒓</m:t>
                            </m:r>
                          </m:e>
                        </m:d>
                        <m:r>
                          <a:rPr lang="en-US" altLang="zh-CN" i="1">
                            <a:latin typeface="Cambria Math" panose="02040503050406030204" pitchFamily="18" charset="0"/>
                          </a:rPr>
                          <m:t>⋅</m:t>
                        </m:r>
                        <m:r>
                          <m:rPr>
                            <m:sty m:val="p"/>
                          </m:rPr>
                          <a:rPr lang="en-US" altLang="zh-CN">
                            <a:latin typeface="Cambria Math" panose="02040503050406030204" pitchFamily="18" charset="0"/>
                          </a:rPr>
                          <m:t>d</m:t>
                        </m:r>
                        <m:r>
                          <a:rPr lang="en-US" altLang="zh-CN" b="1" i="1">
                            <a:latin typeface="Cambria Math" panose="02040503050406030204" pitchFamily="18" charset="0"/>
                          </a:rPr>
                          <m:t>𝒓</m:t>
                        </m:r>
                        <m:r>
                          <m:rPr>
                            <m:nor/>
                          </m:rPr>
                          <a:rPr lang="en-US" altLang="zh-CN" b="1" dirty="0"/>
                          <m:t> </m:t>
                        </m:r>
                      </m:num>
                      <m:den>
                        <m:r>
                          <m:rPr>
                            <m:sty m:val="p"/>
                          </m:rPr>
                          <a:rPr lang="en-US" altLang="zh-CN" b="0" i="0" smtClean="0">
                            <a:latin typeface="Cambria Math" panose="02040503050406030204" pitchFamily="18" charset="0"/>
                          </a:rPr>
                          <m:t>d</m:t>
                        </m:r>
                        <m:r>
                          <a:rPr lang="en-US" altLang="zh-CN" b="1" i="1" smtClean="0">
                            <a:latin typeface="Cambria Math" panose="02040503050406030204" pitchFamily="18" charset="0"/>
                          </a:rPr>
                          <m:t>𝒓</m:t>
                        </m:r>
                        <m:r>
                          <a:rPr lang="en-US" altLang="zh-CN" b="0" i="1" smtClean="0">
                            <a:latin typeface="Cambria Math" panose="02040503050406030204" pitchFamily="18" charset="0"/>
                          </a:rPr>
                          <m:t>⋅</m:t>
                        </m:r>
                        <m:r>
                          <m:rPr>
                            <m:sty m:val="p"/>
                          </m:rPr>
                          <a:rPr lang="en-US" altLang="zh-CN" b="0" i="0" smtClean="0">
                            <a:latin typeface="Cambria Math" panose="02040503050406030204" pitchFamily="18" charset="0"/>
                          </a:rPr>
                          <m:t>d</m:t>
                        </m:r>
                        <m:r>
                          <a:rPr lang="en-US" altLang="zh-CN" b="1" i="1" smtClean="0">
                            <a:latin typeface="Cambria Math" panose="02040503050406030204" pitchFamily="18" charset="0"/>
                          </a:rPr>
                          <m:t>𝒓</m:t>
                        </m:r>
                      </m:den>
                    </m:f>
                    <m:r>
                      <a:rPr lang="en-US" altLang="zh-CN" b="0" i="1" smtClean="0">
                        <a:latin typeface="Cambria Math" panose="02040503050406030204" pitchFamily="18" charset="0"/>
                      </a:rPr>
                      <m:t>=</m:t>
                    </m:r>
                    <m:r>
                      <a:rPr lang="en-US" altLang="zh-CN" b="0" i="1" smtClean="0">
                        <a:latin typeface="Cambria Math" panose="02040503050406030204" pitchFamily="18" charset="0"/>
                      </a:rPr>
                      <m:t>𝜆</m:t>
                    </m:r>
                  </m:oMath>
                </a14:m>
                <a:r>
                  <a:rPr lang="zh-CN" altLang="en-US" dirty="0"/>
                  <a:t>，即 </a:t>
                </a:r>
                <a14:m>
                  <m:oMath xmlns:m="http://schemas.openxmlformats.org/officeDocument/2006/math">
                    <m:r>
                      <a:rPr lang="en-US" altLang="zh-CN" b="0" i="1" smtClean="0">
                        <a:latin typeface="Cambria Math" panose="02040503050406030204" pitchFamily="18" charset="0"/>
                      </a:rPr>
                      <m:t>𝜆</m:t>
                    </m:r>
                  </m:oMath>
                </a14:m>
                <a:r>
                  <a:rPr lang="zh-CN" altLang="en-US" dirty="0"/>
                  <a:t> 为特征向量方向的法曲率</a:t>
                </a:r>
                <a:endParaRPr lang="en-US" altLang="zh-CN" dirty="0"/>
              </a:p>
              <a:p>
                <a:pPr lvl="1"/>
                <a:r>
                  <a:rPr lang="zh-CN" altLang="en-US" dirty="0"/>
                  <a:t>共轭性：</a:t>
                </a:r>
                <a:r>
                  <a:rPr lang="en-US" altLang="zh-CN" b="0" dirty="0"/>
                  <a:t> </a:t>
                </a:r>
                <a14:m>
                  <m:oMath xmlns:m="http://schemas.openxmlformats.org/officeDocument/2006/math">
                    <m:r>
                      <a:rPr lang="en-US" altLang="zh-CN" b="0" i="1" smtClean="0">
                        <a:latin typeface="Cambria Math" panose="02040503050406030204" pitchFamily="18" charset="0"/>
                      </a:rPr>
                      <m:t>𝑊</m:t>
                    </m:r>
                    <m:d>
                      <m:dPr>
                        <m:ctrlPr>
                          <a:rPr lang="en-US" altLang="zh-CN" b="0" i="1" smtClean="0">
                            <a:latin typeface="Cambria Math" panose="02040503050406030204" pitchFamily="18" charset="0"/>
                          </a:rPr>
                        </m:ctrlPr>
                      </m:dPr>
                      <m:e>
                        <m:r>
                          <m:rPr>
                            <m:sty m:val="p"/>
                          </m:rPr>
                          <a:rPr lang="en-US" altLang="zh-CN" b="0" i="0" smtClean="0">
                            <a:latin typeface="Cambria Math" panose="02040503050406030204" pitchFamily="18" charset="0"/>
                          </a:rPr>
                          <m:t>d</m:t>
                        </m:r>
                        <m:r>
                          <a:rPr lang="en-US" altLang="zh-CN" b="1" i="1" smtClean="0">
                            <a:latin typeface="Cambria Math" panose="02040503050406030204" pitchFamily="18" charset="0"/>
                          </a:rPr>
                          <m:t>𝒓</m:t>
                        </m:r>
                      </m:e>
                    </m:d>
                    <m:r>
                      <a:rPr lang="en-US" altLang="zh-CN" b="0" i="1" smtClean="0">
                        <a:latin typeface="Cambria Math" panose="02040503050406030204" pitchFamily="18" charset="0"/>
                      </a:rPr>
                      <m:t>⋅</m:t>
                    </m:r>
                    <m:r>
                      <a:rPr lang="en-US" altLang="zh-CN" b="0" i="1" smtClean="0">
                        <a:latin typeface="Cambria Math" panose="02040503050406030204" pitchFamily="18" charset="0"/>
                      </a:rPr>
                      <m:t>𝛿</m:t>
                    </m:r>
                    <m:r>
                      <a:rPr lang="en-US" altLang="zh-CN" b="1" i="1" smtClean="0">
                        <a:latin typeface="Cambria Math" panose="02040503050406030204" pitchFamily="18" charset="0"/>
                      </a:rPr>
                      <m:t>𝒓</m:t>
                    </m:r>
                    <m:r>
                      <a:rPr lang="en-US" altLang="zh-CN" b="1" i="1" smtClean="0">
                        <a:latin typeface="Cambria Math" panose="02040503050406030204" pitchFamily="18" charset="0"/>
                      </a:rPr>
                      <m:t>=</m:t>
                    </m:r>
                    <m:r>
                      <m:rPr>
                        <m:sty m:val="p"/>
                      </m:rPr>
                      <a:rPr lang="en-US" altLang="zh-CN" b="0" i="0" smtClean="0">
                        <a:latin typeface="Cambria Math" panose="02040503050406030204" pitchFamily="18" charset="0"/>
                      </a:rPr>
                      <m:t>d</m:t>
                    </m:r>
                    <m:r>
                      <a:rPr lang="en-US" altLang="zh-CN" b="1" i="1" smtClean="0">
                        <a:latin typeface="Cambria Math" panose="02040503050406030204" pitchFamily="18" charset="0"/>
                      </a:rPr>
                      <m:t>𝒓</m:t>
                    </m:r>
                    <m:r>
                      <a:rPr lang="en-US" altLang="zh-CN" b="1" i="1" smtClean="0">
                        <a:latin typeface="Cambria Math" panose="02040503050406030204" pitchFamily="18" charset="0"/>
                      </a:rPr>
                      <m:t>⋅</m:t>
                    </m:r>
                    <m:r>
                      <a:rPr lang="en-US" altLang="zh-CN" b="0" i="1" smtClean="0">
                        <a:latin typeface="Cambria Math" panose="02040503050406030204" pitchFamily="18" charset="0"/>
                      </a:rPr>
                      <m:t>𝑊</m:t>
                    </m:r>
                    <m:d>
                      <m:dPr>
                        <m:ctrlPr>
                          <a:rPr lang="en-US" altLang="zh-CN" b="1" i="1" smtClean="0">
                            <a:latin typeface="Cambria Math" panose="02040503050406030204" pitchFamily="18" charset="0"/>
                          </a:rPr>
                        </m:ctrlPr>
                      </m:dPr>
                      <m:e>
                        <m:r>
                          <a:rPr lang="en-US" altLang="zh-CN" b="0" i="1" smtClean="0">
                            <a:latin typeface="Cambria Math" panose="02040503050406030204" pitchFamily="18" charset="0"/>
                          </a:rPr>
                          <m:t>𝛿</m:t>
                        </m:r>
                        <m:r>
                          <a:rPr lang="en-US" altLang="zh-CN" b="1" i="1" smtClean="0">
                            <a:latin typeface="Cambria Math" panose="02040503050406030204" pitchFamily="18" charset="0"/>
                          </a:rPr>
                          <m:t>𝒓</m:t>
                        </m:r>
                      </m:e>
                    </m:d>
                  </m:oMath>
                </a14:m>
                <a:endParaRPr lang="en-US" altLang="zh-CN" dirty="0"/>
              </a:p>
              <a:p>
                <a:pPr lvl="2"/>
                <a:r>
                  <a:rPr lang="zh-CN" altLang="en-US" dirty="0"/>
                  <a:t>二维向量空间到自身的自共轭映射有两个实特征值，记为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𝜆</m:t>
                        </m:r>
                      </m:e>
                      <m:sub>
                        <m:r>
                          <a:rPr lang="en-US" altLang="zh-CN" b="0" i="1" smtClean="0">
                            <a:latin typeface="Cambria Math" panose="02040503050406030204" pitchFamily="18" charset="0"/>
                          </a:rPr>
                          <m:t>1</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𝜆</m:t>
                        </m:r>
                      </m:e>
                      <m:sub>
                        <m:r>
                          <a:rPr lang="en-US" altLang="zh-CN" b="0" i="1" smtClean="0">
                            <a:latin typeface="Cambria Math" panose="02040503050406030204" pitchFamily="18" charset="0"/>
                          </a:rPr>
                          <m:t>2</m:t>
                        </m:r>
                      </m:sub>
                    </m:sSub>
                  </m:oMath>
                </a14:m>
                <a:r>
                  <a:rPr lang="zh-CN" altLang="en-US" dirty="0"/>
                  <a:t> </a:t>
                </a:r>
                <a:r>
                  <a:rPr lang="en-US" altLang="zh-CN" dirty="0"/>
                  <a:t>(</a:t>
                </a:r>
                <a14:m>
                  <m:oMath xmlns:m="http://schemas.openxmlformats.org/officeDocument/2006/math">
                    <m:sSub>
                      <m:sSubPr>
                        <m:ctrlPr>
                          <a:rPr lang="en-US" altLang="zh-CN" b="0" i="1" dirty="0" smtClean="0">
                            <a:latin typeface="Cambria Math" panose="02040503050406030204" pitchFamily="18" charset="0"/>
                          </a:rPr>
                        </m:ctrlPr>
                      </m:sSubPr>
                      <m:e>
                        <m:r>
                          <a:rPr lang="en-US" altLang="zh-CN" b="0" i="1" dirty="0" smtClean="0">
                            <a:latin typeface="Cambria Math" panose="02040503050406030204" pitchFamily="18" charset="0"/>
                          </a:rPr>
                          <m:t>𝜆</m:t>
                        </m:r>
                      </m:e>
                      <m:sub>
                        <m:r>
                          <a:rPr lang="en-US" altLang="zh-CN" b="0" i="1" dirty="0" smtClean="0">
                            <a:latin typeface="Cambria Math" panose="02040503050406030204" pitchFamily="18" charset="0"/>
                          </a:rPr>
                          <m:t>1</m:t>
                        </m:r>
                      </m:sub>
                    </m:sSub>
                    <m:r>
                      <a:rPr lang="en-US" altLang="zh-CN" b="0" i="1" dirty="0" smtClean="0">
                        <a:latin typeface="Cambria Math" panose="02040503050406030204" pitchFamily="18" charset="0"/>
                      </a:rPr>
                      <m:t>≥</m:t>
                    </m:r>
                    <m:sSub>
                      <m:sSubPr>
                        <m:ctrlPr>
                          <a:rPr lang="en-US" altLang="zh-CN" b="0" i="1" dirty="0" smtClean="0">
                            <a:latin typeface="Cambria Math" panose="02040503050406030204" pitchFamily="18" charset="0"/>
                          </a:rPr>
                        </m:ctrlPr>
                      </m:sSubPr>
                      <m:e>
                        <m:r>
                          <a:rPr lang="en-US" altLang="zh-CN" b="0" i="1" dirty="0" smtClean="0">
                            <a:latin typeface="Cambria Math" panose="02040503050406030204" pitchFamily="18" charset="0"/>
                          </a:rPr>
                          <m:t>𝜆</m:t>
                        </m:r>
                      </m:e>
                      <m:sub>
                        <m:r>
                          <a:rPr lang="en-US" altLang="zh-CN" b="0" i="1" dirty="0" smtClean="0">
                            <a:latin typeface="Cambria Math" panose="02040503050406030204" pitchFamily="18" charset="0"/>
                          </a:rPr>
                          <m:t>2</m:t>
                        </m:r>
                      </m:sub>
                    </m:sSub>
                  </m:oMath>
                </a14:m>
                <a:r>
                  <a:rPr lang="en-US" altLang="zh-CN" dirty="0"/>
                  <a:t>)</a:t>
                </a:r>
              </a:p>
              <a:p>
                <a:pPr lvl="2"/>
                <a:r>
                  <a:rPr lang="zh-CN" altLang="en-US" dirty="0"/>
                  <a:t>当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𝜆</m:t>
                        </m:r>
                      </m:e>
                      <m:sub>
                        <m:r>
                          <a:rPr lang="en-US" altLang="zh-CN" b="0" i="1" smtClean="0">
                            <a:latin typeface="Cambria Math" panose="02040503050406030204" pitchFamily="18" charset="0"/>
                          </a:rPr>
                          <m:t>1</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𝜆</m:t>
                        </m:r>
                      </m:e>
                      <m:sub>
                        <m:r>
                          <a:rPr lang="en-US" altLang="zh-CN" b="0" i="1" smtClean="0">
                            <a:latin typeface="Cambria Math" panose="02040503050406030204" pitchFamily="18" charset="0"/>
                          </a:rPr>
                          <m:t>2</m:t>
                        </m:r>
                      </m:sub>
                    </m:sSub>
                  </m:oMath>
                </a14:m>
                <a:r>
                  <a:rPr lang="zh-CN" altLang="en-US" dirty="0"/>
                  <a:t> 时特征向量正交，否则任何向量均为特征向量</a:t>
                </a:r>
                <a:endParaRPr lang="en-US" altLang="zh-CN" dirty="0"/>
              </a:p>
              <a:p>
                <a:pPr lvl="1"/>
                <a:r>
                  <a:rPr lang="zh-CN" altLang="en-US" dirty="0"/>
                  <a:t>欧拉公式</a:t>
                </a:r>
                <a:endParaRPr lang="en-US" altLang="zh-CN" dirty="0"/>
              </a:p>
              <a:p>
                <a:pPr lvl="2"/>
                <a:r>
                  <a:rPr lang="zh-CN" altLang="en-US" dirty="0"/>
                  <a:t>当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𝜆</m:t>
                        </m:r>
                      </m:e>
                      <m:sub>
                        <m:r>
                          <a:rPr lang="en-US" altLang="zh-CN" b="0" i="1" smtClean="0">
                            <a:latin typeface="Cambria Math" panose="02040503050406030204" pitchFamily="18" charset="0"/>
                          </a:rPr>
                          <m:t>1</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𝜆</m:t>
                        </m:r>
                      </m:e>
                      <m:sub>
                        <m:r>
                          <a:rPr lang="en-US" altLang="zh-CN" b="0" i="1" smtClean="0">
                            <a:latin typeface="Cambria Math" panose="02040503050406030204" pitchFamily="18" charset="0"/>
                          </a:rPr>
                          <m:t>2</m:t>
                        </m:r>
                      </m:sub>
                    </m:sSub>
                  </m:oMath>
                </a14:m>
                <a:r>
                  <a:rPr lang="zh-CN" altLang="en-US" dirty="0"/>
                  <a:t> 时设 </a:t>
                </a:r>
                <a14:m>
                  <m:oMath xmlns:m="http://schemas.openxmlformats.org/officeDocument/2006/math">
                    <m:r>
                      <a:rPr lang="en-US" altLang="zh-CN" b="0" i="1" smtClean="0">
                        <a:latin typeface="Cambria Math" panose="02040503050406030204" pitchFamily="18" charset="0"/>
                      </a:rPr>
                      <m:t>𝑊</m:t>
                    </m:r>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1" i="1" smtClean="0">
                                <a:latin typeface="Cambria Math" panose="02040503050406030204" pitchFamily="18" charset="0"/>
                              </a:rPr>
                              <m:t>𝒆</m:t>
                            </m:r>
                          </m:e>
                          <m:sub>
                            <m:r>
                              <a:rPr lang="en-US" altLang="zh-CN" b="0" i="1" smtClean="0">
                                <a:latin typeface="Cambria Math" panose="02040503050406030204" pitchFamily="18" charset="0"/>
                              </a:rPr>
                              <m:t>1</m:t>
                            </m:r>
                          </m:sub>
                        </m:sSub>
                      </m:e>
                    </m:d>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𝜆</m:t>
                        </m:r>
                      </m:e>
                      <m:sub>
                        <m:r>
                          <a:rPr lang="en-US" altLang="zh-CN" b="0" i="1" smtClean="0">
                            <a:latin typeface="Cambria Math" panose="02040503050406030204" pitchFamily="18" charset="0"/>
                          </a:rPr>
                          <m:t>1</m:t>
                        </m:r>
                      </m:sub>
                    </m:sSub>
                    <m:sSub>
                      <m:sSubPr>
                        <m:ctrlPr>
                          <a:rPr lang="en-US" altLang="zh-CN" b="0" i="1" smtClean="0">
                            <a:latin typeface="Cambria Math" panose="02040503050406030204" pitchFamily="18" charset="0"/>
                          </a:rPr>
                        </m:ctrlPr>
                      </m:sSubPr>
                      <m:e>
                        <m:r>
                          <a:rPr lang="en-US" altLang="zh-CN" b="1" i="1" smtClean="0">
                            <a:latin typeface="Cambria Math" panose="02040503050406030204" pitchFamily="18" charset="0"/>
                          </a:rPr>
                          <m:t>𝒆</m:t>
                        </m:r>
                      </m:e>
                      <m:sub>
                        <m:r>
                          <a:rPr lang="en-US" altLang="zh-CN" b="0" i="1" smtClean="0">
                            <a:latin typeface="Cambria Math" panose="02040503050406030204" pitchFamily="18" charset="0"/>
                          </a:rPr>
                          <m:t>1</m:t>
                        </m:r>
                      </m:sub>
                    </m:sSub>
                  </m:oMath>
                </a14:m>
                <a:r>
                  <a:rPr lang="en-US" altLang="zh-CN" b="0" dirty="0"/>
                  <a:t> </a:t>
                </a:r>
                <a:r>
                  <a:rPr lang="zh-CN" altLang="en-US" dirty="0"/>
                  <a:t>且 </a:t>
                </a:r>
                <a14:m>
                  <m:oMath xmlns:m="http://schemas.openxmlformats.org/officeDocument/2006/math">
                    <m:r>
                      <a:rPr lang="en-US" altLang="zh-CN" i="1">
                        <a:latin typeface="Cambria Math" panose="02040503050406030204" pitchFamily="18" charset="0"/>
                      </a:rPr>
                      <m:t>𝑊</m:t>
                    </m:r>
                    <m:d>
                      <m:dPr>
                        <m:ctrlPr>
                          <a:rPr lang="en-US" altLang="zh-CN" i="1">
                            <a:latin typeface="Cambria Math" panose="02040503050406030204" pitchFamily="18" charset="0"/>
                          </a:rPr>
                        </m:ctrlPr>
                      </m:dPr>
                      <m:e>
                        <m:sSub>
                          <m:sSubPr>
                            <m:ctrlPr>
                              <a:rPr lang="en-US" altLang="zh-CN" i="1">
                                <a:latin typeface="Cambria Math" panose="02040503050406030204" pitchFamily="18" charset="0"/>
                              </a:rPr>
                            </m:ctrlPr>
                          </m:sSubPr>
                          <m:e>
                            <m:r>
                              <a:rPr lang="en-US" altLang="zh-CN" b="1" i="1">
                                <a:latin typeface="Cambria Math" panose="02040503050406030204" pitchFamily="18" charset="0"/>
                              </a:rPr>
                              <m:t>𝒆</m:t>
                            </m:r>
                          </m:e>
                          <m:sub>
                            <m:r>
                              <a:rPr lang="en-US" altLang="zh-CN" b="0" i="1" smtClean="0">
                                <a:latin typeface="Cambria Math" panose="02040503050406030204" pitchFamily="18" charset="0"/>
                              </a:rPr>
                              <m:t>2</m:t>
                            </m:r>
                          </m:sub>
                        </m:sSub>
                      </m:e>
                    </m:d>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𝜆</m:t>
                        </m:r>
                      </m:e>
                      <m:sub>
                        <m:r>
                          <a:rPr lang="en-US" altLang="zh-CN" b="0" i="1" smtClean="0">
                            <a:latin typeface="Cambria Math" panose="02040503050406030204" pitchFamily="18" charset="0"/>
                          </a:rPr>
                          <m:t>2</m:t>
                        </m:r>
                      </m:sub>
                    </m:sSub>
                    <m:sSub>
                      <m:sSubPr>
                        <m:ctrlPr>
                          <a:rPr lang="en-US" altLang="zh-CN" i="1">
                            <a:latin typeface="Cambria Math" panose="02040503050406030204" pitchFamily="18" charset="0"/>
                          </a:rPr>
                        </m:ctrlPr>
                      </m:sSubPr>
                      <m:e>
                        <m:r>
                          <a:rPr lang="en-US" altLang="zh-CN" b="1" i="1">
                            <a:latin typeface="Cambria Math" panose="02040503050406030204" pitchFamily="18" charset="0"/>
                          </a:rPr>
                          <m:t>𝒆</m:t>
                        </m:r>
                      </m:e>
                      <m:sub>
                        <m:r>
                          <a:rPr lang="en-US" altLang="zh-CN" b="0" i="1" smtClean="0">
                            <a:latin typeface="Cambria Math" panose="02040503050406030204" pitchFamily="18" charset="0"/>
                          </a:rPr>
                          <m:t>2</m:t>
                        </m:r>
                      </m:sub>
                    </m:sSub>
                  </m:oMath>
                </a14:m>
                <a:r>
                  <a:rPr lang="zh-CN" altLang="en-US" b="0" dirty="0"/>
                  <a:t>，</a:t>
                </a:r>
                <a:r>
                  <a:rPr lang="zh-CN" altLang="en-US" dirty="0"/>
                  <a:t>任意切方向 </a:t>
                </a:r>
                <a14:m>
                  <m:oMath xmlns:m="http://schemas.openxmlformats.org/officeDocument/2006/math">
                    <m:r>
                      <a:rPr lang="en-US" altLang="zh-CN" b="1" i="1" smtClean="0">
                        <a:latin typeface="Cambria Math" panose="02040503050406030204" pitchFamily="18" charset="0"/>
                      </a:rPr>
                      <m:t>𝒆</m:t>
                    </m:r>
                  </m:oMath>
                </a14:m>
                <a:r>
                  <a:rPr lang="en-US" altLang="zh-CN" b="0" dirty="0"/>
                  <a:t> </a:t>
                </a:r>
                <a:r>
                  <a:rPr lang="zh-CN" altLang="en-US" b="0" dirty="0"/>
                  <a:t>可以表示为 </a:t>
                </a:r>
                <a14:m>
                  <m:oMath xmlns:m="http://schemas.openxmlformats.org/officeDocument/2006/math">
                    <m:r>
                      <a:rPr lang="en-US" altLang="zh-CN" b="1" i="1" smtClean="0">
                        <a:latin typeface="Cambria Math" panose="02040503050406030204" pitchFamily="18" charset="0"/>
                      </a:rPr>
                      <m:t>𝒆</m:t>
                    </m:r>
                    <m:r>
                      <a:rPr lang="en-US" altLang="zh-CN" b="0" i="1" smtClean="0">
                        <a:latin typeface="Cambria Math" panose="02040503050406030204" pitchFamily="18" charset="0"/>
                      </a:rPr>
                      <m:t>=</m:t>
                    </m:r>
                    <m:func>
                      <m:funcPr>
                        <m:ctrlPr>
                          <a:rPr lang="en-US" altLang="zh-CN" b="0" i="1" smtClean="0">
                            <a:latin typeface="Cambria Math" panose="02040503050406030204" pitchFamily="18" charset="0"/>
                          </a:rPr>
                        </m:ctrlPr>
                      </m:funcPr>
                      <m:fName>
                        <m:r>
                          <m:rPr>
                            <m:sty m:val="p"/>
                          </m:rPr>
                          <a:rPr lang="en-US" altLang="zh-CN" b="0" i="0" smtClean="0">
                            <a:latin typeface="Cambria Math" panose="02040503050406030204" pitchFamily="18" charset="0"/>
                          </a:rPr>
                          <m:t>cos</m:t>
                        </m:r>
                      </m:fName>
                      <m:e>
                        <m:r>
                          <a:rPr lang="en-US" altLang="zh-CN" b="0" i="1" smtClean="0">
                            <a:latin typeface="Cambria Math" panose="02040503050406030204" pitchFamily="18" charset="0"/>
                          </a:rPr>
                          <m:t>𝜃</m:t>
                        </m:r>
                      </m:e>
                    </m:func>
                    <m:sSub>
                      <m:sSubPr>
                        <m:ctrlPr>
                          <a:rPr lang="en-US" altLang="zh-CN" b="0" i="1" smtClean="0">
                            <a:latin typeface="Cambria Math" panose="02040503050406030204" pitchFamily="18" charset="0"/>
                          </a:rPr>
                        </m:ctrlPr>
                      </m:sSubPr>
                      <m:e>
                        <m:r>
                          <a:rPr lang="en-US" altLang="zh-CN" b="1" i="1" smtClean="0">
                            <a:latin typeface="Cambria Math" panose="02040503050406030204" pitchFamily="18" charset="0"/>
                          </a:rPr>
                          <m:t>𝒆</m:t>
                        </m:r>
                      </m:e>
                      <m:sub>
                        <m:r>
                          <a:rPr lang="en-US" altLang="zh-CN" b="0" i="1" smtClean="0">
                            <a:latin typeface="Cambria Math" panose="02040503050406030204" pitchFamily="18" charset="0"/>
                          </a:rPr>
                          <m:t>1</m:t>
                        </m:r>
                      </m:sub>
                    </m:sSub>
                    <m:r>
                      <a:rPr lang="en-US" altLang="zh-CN" b="0" i="1" smtClean="0">
                        <a:latin typeface="Cambria Math" panose="02040503050406030204" pitchFamily="18" charset="0"/>
                      </a:rPr>
                      <m:t>+</m:t>
                    </m:r>
                    <m:func>
                      <m:funcPr>
                        <m:ctrlPr>
                          <a:rPr lang="en-US" altLang="zh-CN" i="1">
                            <a:latin typeface="Cambria Math" panose="02040503050406030204" pitchFamily="18" charset="0"/>
                          </a:rPr>
                        </m:ctrlPr>
                      </m:funcPr>
                      <m:fName>
                        <m:r>
                          <m:rPr>
                            <m:sty m:val="p"/>
                          </m:rPr>
                          <a:rPr lang="en-US" altLang="zh-CN" b="0" i="0" smtClean="0">
                            <a:latin typeface="Cambria Math" panose="02040503050406030204" pitchFamily="18" charset="0"/>
                          </a:rPr>
                          <m:t>sin</m:t>
                        </m:r>
                      </m:fName>
                      <m:e>
                        <m:r>
                          <a:rPr lang="en-US" altLang="zh-CN" i="1">
                            <a:latin typeface="Cambria Math" panose="02040503050406030204" pitchFamily="18" charset="0"/>
                          </a:rPr>
                          <m:t>𝜃</m:t>
                        </m:r>
                      </m:e>
                    </m:func>
                    <m:sSub>
                      <m:sSubPr>
                        <m:ctrlPr>
                          <a:rPr lang="en-US" altLang="zh-CN" i="1">
                            <a:latin typeface="Cambria Math" panose="02040503050406030204" pitchFamily="18" charset="0"/>
                          </a:rPr>
                        </m:ctrlPr>
                      </m:sSubPr>
                      <m:e>
                        <m:r>
                          <a:rPr lang="en-US" altLang="zh-CN" b="1" i="1">
                            <a:latin typeface="Cambria Math" panose="02040503050406030204" pitchFamily="18" charset="0"/>
                          </a:rPr>
                          <m:t>𝒆</m:t>
                        </m:r>
                      </m:e>
                      <m:sub>
                        <m:r>
                          <a:rPr lang="en-US" altLang="zh-CN" b="0" i="1" smtClean="0">
                            <a:latin typeface="Cambria Math" panose="02040503050406030204" pitchFamily="18" charset="0"/>
                          </a:rPr>
                          <m:t>2</m:t>
                        </m:r>
                      </m:sub>
                    </m:sSub>
                  </m:oMath>
                </a14:m>
                <a:endParaRPr lang="en-US" altLang="zh-CN" b="0" dirty="0"/>
              </a:p>
              <a:p>
                <a:pPr lvl="3"/>
                <a14:m>
                  <m:oMath xmlns:m="http://schemas.openxmlformats.org/officeDocument/2006/math">
                    <m:r>
                      <a:rPr lang="en-US" altLang="zh-CN" b="0" i="1" smtClean="0">
                        <a:latin typeface="Cambria Math" panose="02040503050406030204" pitchFamily="18" charset="0"/>
                      </a:rPr>
                      <m:t>𝑊</m:t>
                    </m:r>
                    <m:d>
                      <m:dPr>
                        <m:ctrlPr>
                          <a:rPr lang="en-US" altLang="zh-CN" b="0" i="1" smtClean="0">
                            <a:latin typeface="Cambria Math" panose="02040503050406030204" pitchFamily="18" charset="0"/>
                          </a:rPr>
                        </m:ctrlPr>
                      </m:dPr>
                      <m:e>
                        <m:r>
                          <a:rPr lang="en-US" altLang="zh-CN" b="1" i="1" smtClean="0">
                            <a:latin typeface="Cambria Math" panose="02040503050406030204" pitchFamily="18" charset="0"/>
                          </a:rPr>
                          <m:t>𝒆</m:t>
                        </m:r>
                      </m:e>
                    </m:d>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𝜆</m:t>
                        </m:r>
                      </m:e>
                      <m:sub>
                        <m:r>
                          <a:rPr lang="en-US" altLang="zh-CN" b="0" i="1" smtClean="0">
                            <a:latin typeface="Cambria Math" panose="02040503050406030204" pitchFamily="18" charset="0"/>
                          </a:rPr>
                          <m:t>1</m:t>
                        </m:r>
                      </m:sub>
                    </m:sSub>
                    <m:func>
                      <m:funcPr>
                        <m:ctrlPr>
                          <a:rPr lang="en-US" altLang="zh-CN" i="1">
                            <a:latin typeface="Cambria Math" panose="02040503050406030204" pitchFamily="18" charset="0"/>
                          </a:rPr>
                        </m:ctrlPr>
                      </m:funcPr>
                      <m:fName>
                        <m:r>
                          <m:rPr>
                            <m:sty m:val="p"/>
                          </m:rPr>
                          <a:rPr lang="en-US" altLang="zh-CN">
                            <a:latin typeface="Cambria Math" panose="02040503050406030204" pitchFamily="18" charset="0"/>
                          </a:rPr>
                          <m:t>cos</m:t>
                        </m:r>
                      </m:fName>
                      <m:e>
                        <m:r>
                          <a:rPr lang="en-US" altLang="zh-CN" i="1">
                            <a:latin typeface="Cambria Math" panose="02040503050406030204" pitchFamily="18" charset="0"/>
                          </a:rPr>
                          <m:t>𝜃</m:t>
                        </m:r>
                      </m:e>
                    </m:func>
                    <m:sSub>
                      <m:sSubPr>
                        <m:ctrlPr>
                          <a:rPr lang="en-US" altLang="zh-CN" i="1">
                            <a:latin typeface="Cambria Math" panose="02040503050406030204" pitchFamily="18" charset="0"/>
                          </a:rPr>
                        </m:ctrlPr>
                      </m:sSubPr>
                      <m:e>
                        <m:r>
                          <a:rPr lang="en-US" altLang="zh-CN" b="1" i="1">
                            <a:latin typeface="Cambria Math" panose="02040503050406030204" pitchFamily="18" charset="0"/>
                          </a:rPr>
                          <m:t>𝒆</m:t>
                        </m:r>
                      </m:e>
                      <m:sub>
                        <m:r>
                          <a:rPr lang="en-US" altLang="zh-CN" i="1">
                            <a:latin typeface="Cambria Math" panose="02040503050406030204" pitchFamily="18" charset="0"/>
                          </a:rPr>
                          <m:t>1</m:t>
                        </m:r>
                      </m:sub>
                    </m:sSub>
                    <m:r>
                      <a:rPr lang="en-US" altLang="zh-CN" b="0" i="1" smtClean="0">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𝜆</m:t>
                        </m:r>
                      </m:e>
                      <m:sub>
                        <m:r>
                          <a:rPr lang="en-US" altLang="zh-CN" b="0" i="1" smtClean="0">
                            <a:latin typeface="Cambria Math" panose="02040503050406030204" pitchFamily="18" charset="0"/>
                          </a:rPr>
                          <m:t>2</m:t>
                        </m:r>
                      </m:sub>
                    </m:sSub>
                    <m:func>
                      <m:funcPr>
                        <m:ctrlPr>
                          <a:rPr lang="en-US" altLang="zh-CN" i="1">
                            <a:latin typeface="Cambria Math" panose="02040503050406030204" pitchFamily="18" charset="0"/>
                          </a:rPr>
                        </m:ctrlPr>
                      </m:funcPr>
                      <m:fName>
                        <m:r>
                          <m:rPr>
                            <m:sty m:val="p"/>
                          </m:rPr>
                          <a:rPr lang="en-US" altLang="zh-CN" b="0" i="0" smtClean="0">
                            <a:latin typeface="Cambria Math" panose="02040503050406030204" pitchFamily="18" charset="0"/>
                          </a:rPr>
                          <m:t>sin</m:t>
                        </m:r>
                      </m:fName>
                      <m:e>
                        <m:r>
                          <a:rPr lang="en-US" altLang="zh-CN" i="1">
                            <a:latin typeface="Cambria Math" panose="02040503050406030204" pitchFamily="18" charset="0"/>
                          </a:rPr>
                          <m:t>𝜃</m:t>
                        </m:r>
                      </m:e>
                    </m:func>
                    <m:sSub>
                      <m:sSubPr>
                        <m:ctrlPr>
                          <a:rPr lang="en-US" altLang="zh-CN" i="1">
                            <a:latin typeface="Cambria Math" panose="02040503050406030204" pitchFamily="18" charset="0"/>
                          </a:rPr>
                        </m:ctrlPr>
                      </m:sSubPr>
                      <m:e>
                        <m:r>
                          <a:rPr lang="en-US" altLang="zh-CN" b="1" i="1">
                            <a:latin typeface="Cambria Math" panose="02040503050406030204" pitchFamily="18" charset="0"/>
                          </a:rPr>
                          <m:t>𝒆</m:t>
                        </m:r>
                      </m:e>
                      <m:sub>
                        <m:r>
                          <a:rPr lang="en-US" altLang="zh-CN" b="0" i="1" smtClean="0">
                            <a:latin typeface="Cambria Math" panose="02040503050406030204" pitchFamily="18" charset="0"/>
                          </a:rPr>
                          <m:t>2</m:t>
                        </m:r>
                      </m:sub>
                    </m:sSub>
                  </m:oMath>
                </a14:m>
                <a:endParaRPr lang="en-US" altLang="zh-CN" b="0" dirty="0"/>
              </a:p>
              <a:p>
                <a:pPr lvl="3"/>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𝜅</m:t>
                        </m:r>
                      </m:e>
                      <m:sub>
                        <m:r>
                          <a:rPr lang="en-US" altLang="zh-CN" b="0" i="1" smtClean="0">
                            <a:latin typeface="Cambria Math" panose="02040503050406030204" pitchFamily="18" charset="0"/>
                          </a:rPr>
                          <m:t>𝜃</m:t>
                        </m:r>
                      </m:sub>
                    </m:sSub>
                    <m:r>
                      <a:rPr lang="en-US" altLang="zh-CN" b="0" i="1" smtClean="0">
                        <a:latin typeface="Cambria Math" panose="02040503050406030204" pitchFamily="18" charset="0"/>
                      </a:rPr>
                      <m:t>=</m:t>
                    </m:r>
                    <m:f>
                      <m:fPr>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𝑊</m:t>
                        </m:r>
                        <m:d>
                          <m:dPr>
                            <m:ctrlPr>
                              <a:rPr lang="en-US" altLang="zh-CN" b="0" i="1" smtClean="0">
                                <a:latin typeface="Cambria Math" panose="02040503050406030204" pitchFamily="18" charset="0"/>
                              </a:rPr>
                            </m:ctrlPr>
                          </m:dPr>
                          <m:e>
                            <m:r>
                              <a:rPr lang="en-US" altLang="zh-CN" b="1" i="1" smtClean="0">
                                <a:latin typeface="Cambria Math" panose="02040503050406030204" pitchFamily="18" charset="0"/>
                              </a:rPr>
                              <m:t>𝒆</m:t>
                            </m:r>
                          </m:e>
                        </m:d>
                        <m:r>
                          <a:rPr lang="en-US" altLang="zh-CN" b="0" i="1" smtClean="0">
                            <a:latin typeface="Cambria Math" panose="02040503050406030204" pitchFamily="18" charset="0"/>
                          </a:rPr>
                          <m:t>⋅</m:t>
                        </m:r>
                        <m:r>
                          <a:rPr lang="en-US" altLang="zh-CN" b="1" i="1" smtClean="0">
                            <a:latin typeface="Cambria Math" panose="02040503050406030204" pitchFamily="18" charset="0"/>
                          </a:rPr>
                          <m:t>𝒆</m:t>
                        </m:r>
                      </m:num>
                      <m:den>
                        <m:r>
                          <a:rPr lang="en-US" altLang="zh-CN" b="1" i="1" smtClean="0">
                            <a:latin typeface="Cambria Math" panose="02040503050406030204" pitchFamily="18" charset="0"/>
                          </a:rPr>
                          <m:t>𝒆</m:t>
                        </m:r>
                        <m:r>
                          <a:rPr lang="en-US" altLang="zh-CN" b="0" i="1" smtClean="0">
                            <a:latin typeface="Cambria Math" panose="02040503050406030204" pitchFamily="18" charset="0"/>
                          </a:rPr>
                          <m:t>⋅</m:t>
                        </m:r>
                        <m:r>
                          <a:rPr lang="en-US" altLang="zh-CN" b="1" i="1" smtClean="0">
                            <a:latin typeface="Cambria Math" panose="02040503050406030204" pitchFamily="18" charset="0"/>
                          </a:rPr>
                          <m:t>𝒆</m:t>
                        </m:r>
                      </m:den>
                    </m:f>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𝜆</m:t>
                        </m:r>
                      </m:e>
                      <m:sub>
                        <m:r>
                          <a:rPr lang="en-US" altLang="zh-CN" b="0" i="1" smtClean="0">
                            <a:latin typeface="Cambria Math" panose="02040503050406030204" pitchFamily="18" charset="0"/>
                          </a:rPr>
                          <m:t>1</m:t>
                        </m:r>
                      </m:sub>
                    </m:sSub>
                    <m:func>
                      <m:funcPr>
                        <m:ctrlPr>
                          <a:rPr lang="en-US" altLang="zh-CN" i="1">
                            <a:latin typeface="Cambria Math" panose="02040503050406030204" pitchFamily="18" charset="0"/>
                          </a:rPr>
                        </m:ctrlPr>
                      </m:funcPr>
                      <m:fName>
                        <m:sSup>
                          <m:sSupPr>
                            <m:ctrlPr>
                              <a:rPr lang="en-US" altLang="zh-CN" b="0" i="1" smtClean="0">
                                <a:latin typeface="Cambria Math" panose="02040503050406030204" pitchFamily="18" charset="0"/>
                              </a:rPr>
                            </m:ctrlPr>
                          </m:sSupPr>
                          <m:e>
                            <m:r>
                              <m:rPr>
                                <m:sty m:val="p"/>
                              </m:rPr>
                              <a:rPr lang="en-US" altLang="zh-CN">
                                <a:latin typeface="Cambria Math" panose="02040503050406030204" pitchFamily="18" charset="0"/>
                              </a:rPr>
                              <m:t>cos</m:t>
                            </m:r>
                          </m:e>
                          <m:sup>
                            <m:r>
                              <a:rPr lang="en-US" altLang="zh-CN" b="0" i="1" smtClean="0">
                                <a:latin typeface="Cambria Math" panose="02040503050406030204" pitchFamily="18" charset="0"/>
                              </a:rPr>
                              <m:t>2</m:t>
                            </m:r>
                          </m:sup>
                        </m:sSup>
                      </m:fName>
                      <m:e>
                        <m:r>
                          <a:rPr lang="en-US" altLang="zh-CN" i="1">
                            <a:latin typeface="Cambria Math" panose="02040503050406030204" pitchFamily="18" charset="0"/>
                          </a:rPr>
                          <m:t>𝜃</m:t>
                        </m:r>
                      </m:e>
                    </m:func>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𝜆</m:t>
                        </m:r>
                      </m:e>
                      <m:sub>
                        <m:r>
                          <a:rPr lang="en-US" altLang="zh-CN" b="0" i="1" smtClean="0">
                            <a:latin typeface="Cambria Math" panose="02040503050406030204" pitchFamily="18" charset="0"/>
                          </a:rPr>
                          <m:t>2</m:t>
                        </m:r>
                      </m:sub>
                    </m:sSub>
                    <m:func>
                      <m:funcPr>
                        <m:ctrlPr>
                          <a:rPr lang="en-US" altLang="zh-CN" i="1">
                            <a:latin typeface="Cambria Math" panose="02040503050406030204" pitchFamily="18" charset="0"/>
                          </a:rPr>
                        </m:ctrlPr>
                      </m:funcPr>
                      <m:fName>
                        <m:sSup>
                          <m:sSupPr>
                            <m:ctrlPr>
                              <a:rPr lang="en-US" altLang="zh-CN" b="0" i="1" smtClean="0">
                                <a:latin typeface="Cambria Math" panose="02040503050406030204" pitchFamily="18" charset="0"/>
                              </a:rPr>
                            </m:ctrlPr>
                          </m:sSupPr>
                          <m:e>
                            <m:r>
                              <m:rPr>
                                <m:sty m:val="p"/>
                              </m:rPr>
                              <a:rPr lang="en-US" altLang="zh-CN">
                                <a:latin typeface="Cambria Math" panose="02040503050406030204" pitchFamily="18" charset="0"/>
                              </a:rPr>
                              <m:t>sin</m:t>
                            </m:r>
                          </m:e>
                          <m:sup>
                            <m:r>
                              <a:rPr lang="en-US" altLang="zh-CN" b="0" i="1" smtClean="0">
                                <a:latin typeface="Cambria Math" panose="02040503050406030204" pitchFamily="18" charset="0"/>
                              </a:rPr>
                              <m:t>2</m:t>
                            </m:r>
                          </m:sup>
                        </m:sSup>
                      </m:fName>
                      <m:e>
                        <m:r>
                          <a:rPr lang="en-US" altLang="zh-CN" i="1">
                            <a:latin typeface="Cambria Math" panose="02040503050406030204" pitchFamily="18" charset="0"/>
                          </a:rPr>
                          <m:t>𝜃</m:t>
                        </m:r>
                      </m:e>
                    </m:func>
                  </m:oMath>
                </a14:m>
                <a:endParaRPr lang="en-US" altLang="zh-CN" b="0" dirty="0"/>
              </a:p>
            </p:txBody>
          </p:sp>
        </mc:Choice>
        <mc:Fallback>
          <p:sp>
            <p:nvSpPr>
              <p:cNvPr id="3" name="内容占位符 2">
                <a:extLst>
                  <a:ext uri="{FF2B5EF4-FFF2-40B4-BE49-F238E27FC236}">
                    <a16:creationId xmlns:a16="http://schemas.microsoft.com/office/drawing/2014/main" id="{5C854E57-E257-87F9-6095-A9B67CEB2B71}"/>
                  </a:ext>
                </a:extLst>
              </p:cNvPr>
              <p:cNvSpPr>
                <a:spLocks noGrp="1" noRot="1" noChangeAspect="1" noMove="1" noResize="1" noEditPoints="1" noAdjustHandles="1" noChangeArrowheads="1" noChangeShapeType="1" noTextEdit="1"/>
              </p:cNvSpPr>
              <p:nvPr>
                <p:ph idx="1"/>
              </p:nvPr>
            </p:nvSpPr>
            <p:spPr>
              <a:blipFill>
                <a:blip r:embed="rId2"/>
                <a:stretch>
                  <a:fillRect l="-812" t="-791"/>
                </a:stretch>
              </a:blipFill>
            </p:spPr>
            <p:txBody>
              <a:bodyPr/>
              <a:lstStyle/>
              <a:p>
                <a:r>
                  <a:rPr lang="zh-CN" altLang="en-US">
                    <a:noFill/>
                  </a:rPr>
                  <a:t> </a:t>
                </a:r>
              </a:p>
            </p:txBody>
          </p:sp>
        </mc:Fallback>
      </mc:AlternateContent>
      <p:sp>
        <p:nvSpPr>
          <p:cNvPr id="4" name="日期占位符 3">
            <a:extLst>
              <a:ext uri="{FF2B5EF4-FFF2-40B4-BE49-F238E27FC236}">
                <a16:creationId xmlns:a16="http://schemas.microsoft.com/office/drawing/2014/main" id="{1C32530D-2052-CB86-1612-7147308B560C}"/>
              </a:ext>
            </a:extLst>
          </p:cNvPr>
          <p:cNvSpPr>
            <a:spLocks noGrp="1"/>
          </p:cNvSpPr>
          <p:nvPr>
            <p:ph type="dt" sz="half" idx="10"/>
          </p:nvPr>
        </p:nvSpPr>
        <p:spPr/>
        <p:txBody>
          <a:bodyPr/>
          <a:lstStyle/>
          <a:p>
            <a:r>
              <a:rPr lang="en-US" altLang="zh-CN"/>
              <a:t>2024/5/27</a:t>
            </a:r>
            <a:endParaRPr lang="zh-CN" altLang="en-US"/>
          </a:p>
        </p:txBody>
      </p:sp>
      <p:sp>
        <p:nvSpPr>
          <p:cNvPr id="5" name="页脚占位符 4">
            <a:extLst>
              <a:ext uri="{FF2B5EF4-FFF2-40B4-BE49-F238E27FC236}">
                <a16:creationId xmlns:a16="http://schemas.microsoft.com/office/drawing/2014/main" id="{72D50FFE-112E-3D1D-5917-EACDBE69D331}"/>
              </a:ext>
            </a:extLst>
          </p:cNvPr>
          <p:cNvSpPr>
            <a:spLocks noGrp="1"/>
          </p:cNvSpPr>
          <p:nvPr>
            <p:ph type="ftr" sz="quarter" idx="11"/>
          </p:nvPr>
        </p:nvSpPr>
        <p:spPr/>
        <p:txBody>
          <a:bodyPr/>
          <a:lstStyle/>
          <a:p>
            <a:r>
              <a:rPr lang="en-US" altLang="zh-CN"/>
              <a:t>Classical Differential Geometry</a:t>
            </a:r>
            <a:endParaRPr lang="zh-CN" altLang="en-US"/>
          </a:p>
        </p:txBody>
      </p:sp>
      <p:sp>
        <p:nvSpPr>
          <p:cNvPr id="6" name="灯片编号占位符 5">
            <a:extLst>
              <a:ext uri="{FF2B5EF4-FFF2-40B4-BE49-F238E27FC236}">
                <a16:creationId xmlns:a16="http://schemas.microsoft.com/office/drawing/2014/main" id="{37DCC332-5340-A734-9408-1B50D39C4AD9}"/>
              </a:ext>
            </a:extLst>
          </p:cNvPr>
          <p:cNvSpPr>
            <a:spLocks noGrp="1"/>
          </p:cNvSpPr>
          <p:nvPr>
            <p:ph type="sldNum" sz="quarter" idx="12"/>
          </p:nvPr>
        </p:nvSpPr>
        <p:spPr/>
        <p:txBody>
          <a:bodyPr/>
          <a:lstStyle/>
          <a:p>
            <a:fld id="{8AF8E6C5-7C3F-4762-BEB2-5E1ACF15AC15}" type="slidenum">
              <a:rPr lang="zh-CN" altLang="en-US" smtClean="0"/>
              <a:t>25</a:t>
            </a:fld>
            <a:endParaRPr lang="zh-CN" altLang="en-US"/>
          </a:p>
        </p:txBody>
      </p:sp>
    </p:spTree>
    <p:extLst>
      <p:ext uri="{BB962C8B-B14F-4D97-AF65-F5344CB8AC3E}">
        <p14:creationId xmlns:p14="http://schemas.microsoft.com/office/powerpoint/2010/main" val="30673063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87B1F1D-3BF8-9889-AB68-9E0998B05F91}"/>
              </a:ext>
            </a:extLst>
          </p:cNvPr>
          <p:cNvSpPr>
            <a:spLocks noGrp="1"/>
          </p:cNvSpPr>
          <p:nvPr>
            <p:ph type="title"/>
          </p:nvPr>
        </p:nvSpPr>
        <p:spPr/>
        <p:txBody>
          <a:bodyPr/>
          <a:lstStyle/>
          <a:p>
            <a:r>
              <a:rPr lang="zh-CN" altLang="en-US" dirty="0"/>
              <a:t>曲面的曲率</a:t>
            </a: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2E3489C7-9D8F-28BD-AC80-30EF315A4DE1}"/>
                  </a:ext>
                </a:extLst>
              </p:cNvPr>
              <p:cNvSpPr>
                <a:spLocks noGrp="1"/>
              </p:cNvSpPr>
              <p:nvPr>
                <p:ph idx="1"/>
              </p:nvPr>
            </p:nvSpPr>
            <p:spPr/>
            <p:txBody>
              <a:bodyPr/>
              <a:lstStyle/>
              <a:p>
                <a:r>
                  <a:rPr lang="zh-CN" altLang="en-US" dirty="0"/>
                  <a:t>魏因加滕映射：</a:t>
                </a:r>
                <a14:m>
                  <m:oMath xmlns:m="http://schemas.openxmlformats.org/officeDocument/2006/math">
                    <m:r>
                      <a:rPr lang="en-US" altLang="zh-CN" b="0" i="1" smtClean="0">
                        <a:latin typeface="Cambria Math" panose="02040503050406030204" pitchFamily="18" charset="0"/>
                      </a:rPr>
                      <m:t>𝑊</m:t>
                    </m:r>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𝑔</m:t>
                        </m:r>
                      </m:e>
                      <m:sub>
                        <m:r>
                          <a:rPr lang="en-US" altLang="zh-CN" b="0" i="1" smtClean="0">
                            <a:latin typeface="Cambria Math" panose="02040503050406030204" pitchFamily="18" charset="0"/>
                          </a:rPr>
                          <m:t>∗</m:t>
                        </m:r>
                      </m:sub>
                    </m:sSub>
                  </m:oMath>
                </a14:m>
                <a:endParaRPr lang="en-US" altLang="zh-CN" dirty="0"/>
              </a:p>
              <a:p>
                <a:pPr lvl="1"/>
                <a:r>
                  <a:rPr lang="zh-CN" altLang="en-US" dirty="0"/>
                  <a:t>欧拉公式</a:t>
                </a:r>
                <a:endParaRPr lang="en-US" altLang="zh-CN" dirty="0"/>
              </a:p>
              <a:p>
                <a:pPr lvl="2"/>
                <a:r>
                  <a:rPr lang="zh-CN" altLang="en-US" dirty="0"/>
                  <a:t>当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𝜆</m:t>
                        </m:r>
                      </m:e>
                      <m:sub>
                        <m:r>
                          <a:rPr lang="en-US" altLang="zh-CN" b="0" i="1" smtClean="0">
                            <a:latin typeface="Cambria Math" panose="02040503050406030204" pitchFamily="18" charset="0"/>
                          </a:rPr>
                          <m:t>1</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𝜆</m:t>
                        </m:r>
                      </m:e>
                      <m:sub>
                        <m:r>
                          <a:rPr lang="en-US" altLang="zh-CN" b="0" i="1" smtClean="0">
                            <a:latin typeface="Cambria Math" panose="02040503050406030204" pitchFamily="18" charset="0"/>
                          </a:rPr>
                          <m:t>2</m:t>
                        </m:r>
                      </m:sub>
                    </m:sSub>
                  </m:oMath>
                </a14:m>
                <a:r>
                  <a:rPr lang="zh-CN" altLang="en-US" dirty="0"/>
                  <a:t> 时任意方向的法曲率相同，欧拉公式仍成立，此时称这样的点为脐点</a:t>
                </a:r>
                <a:endParaRPr lang="en-US" altLang="zh-CN" dirty="0"/>
              </a:p>
              <a:p>
                <a:pPr lvl="2"/>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𝜅</m:t>
                        </m:r>
                      </m:e>
                      <m:sub>
                        <m:r>
                          <a:rPr lang="en-US" altLang="zh-CN" b="0" i="1" smtClean="0">
                            <a:latin typeface="Cambria Math" panose="02040503050406030204" pitchFamily="18" charset="0"/>
                          </a:rPr>
                          <m:t>𝑛</m:t>
                        </m:r>
                      </m:sub>
                    </m:sSub>
                    <m:r>
                      <a:rPr lang="en-US" altLang="zh-CN" b="0" i="1" smtClean="0">
                        <a:latin typeface="Cambria Math" panose="02040503050406030204" pitchFamily="18" charset="0"/>
                      </a:rPr>
                      <m:t>=</m:t>
                    </m:r>
                    <m:f>
                      <m:fPr>
                        <m:ctrlPr>
                          <a:rPr lang="en-US" altLang="zh-CN" b="0" i="1" smtClean="0">
                            <a:latin typeface="Cambria Math" panose="02040503050406030204" pitchFamily="18" charset="0"/>
                          </a:rPr>
                        </m:ctrlPr>
                      </m:fPr>
                      <m:num>
                        <m:r>
                          <a:rPr lang="en-US" altLang="zh-CN" i="1">
                            <a:latin typeface="Cambria Math" panose="02040503050406030204" pitchFamily="18" charset="0"/>
                          </a:rPr>
                          <m:t>𝐿</m:t>
                        </m:r>
                        <m:sSup>
                          <m:sSupPr>
                            <m:ctrlPr>
                              <a:rPr lang="en-US" altLang="zh-CN" i="1">
                                <a:latin typeface="Cambria Math" panose="02040503050406030204" pitchFamily="18" charset="0"/>
                              </a:rPr>
                            </m:ctrlPr>
                          </m:sSupPr>
                          <m:e>
                            <m:r>
                              <m:rPr>
                                <m:sty m:val="p"/>
                              </m:rPr>
                              <a:rPr lang="en-US" altLang="zh-CN">
                                <a:latin typeface="Cambria Math" panose="02040503050406030204" pitchFamily="18" charset="0"/>
                              </a:rPr>
                              <m:t>d</m:t>
                            </m:r>
                            <m:r>
                              <a:rPr lang="en-US" altLang="zh-CN" i="1">
                                <a:latin typeface="Cambria Math" panose="02040503050406030204" pitchFamily="18" charset="0"/>
                              </a:rPr>
                              <m:t>𝑢</m:t>
                            </m:r>
                          </m:e>
                          <m:sup>
                            <m:r>
                              <a:rPr lang="en-US" altLang="zh-CN" i="1">
                                <a:latin typeface="Cambria Math" panose="02040503050406030204" pitchFamily="18" charset="0"/>
                              </a:rPr>
                              <m:t>2</m:t>
                            </m:r>
                          </m:sup>
                        </m:sSup>
                        <m:r>
                          <a:rPr lang="en-US" altLang="zh-CN" i="1">
                            <a:latin typeface="Cambria Math" panose="02040503050406030204" pitchFamily="18" charset="0"/>
                          </a:rPr>
                          <m:t>+2</m:t>
                        </m:r>
                        <m:r>
                          <a:rPr lang="en-US" altLang="zh-CN" i="1">
                            <a:latin typeface="Cambria Math" panose="02040503050406030204" pitchFamily="18" charset="0"/>
                          </a:rPr>
                          <m:t>𝑀</m:t>
                        </m:r>
                        <m:r>
                          <m:rPr>
                            <m:sty m:val="p"/>
                          </m:rPr>
                          <a:rPr lang="en-US" altLang="zh-CN">
                            <a:latin typeface="Cambria Math" panose="02040503050406030204" pitchFamily="18" charset="0"/>
                          </a:rPr>
                          <m:t>d</m:t>
                        </m:r>
                        <m:r>
                          <a:rPr lang="en-US" altLang="zh-CN" i="1">
                            <a:latin typeface="Cambria Math" panose="02040503050406030204" pitchFamily="18" charset="0"/>
                          </a:rPr>
                          <m:t>𝑢</m:t>
                        </m:r>
                        <m:r>
                          <m:rPr>
                            <m:sty m:val="p"/>
                          </m:rPr>
                          <a:rPr lang="en-US" altLang="zh-CN">
                            <a:latin typeface="Cambria Math" panose="02040503050406030204" pitchFamily="18" charset="0"/>
                          </a:rPr>
                          <m:t>d</m:t>
                        </m:r>
                        <m:r>
                          <a:rPr lang="en-US" altLang="zh-CN" i="1">
                            <a:latin typeface="Cambria Math" panose="02040503050406030204" pitchFamily="18" charset="0"/>
                          </a:rPr>
                          <m:t>𝑣</m:t>
                        </m:r>
                        <m:r>
                          <a:rPr lang="en-US" altLang="zh-CN" i="1">
                            <a:latin typeface="Cambria Math" panose="02040503050406030204" pitchFamily="18" charset="0"/>
                          </a:rPr>
                          <m:t>+</m:t>
                        </m:r>
                        <m:r>
                          <a:rPr lang="en-US" altLang="zh-CN" i="1">
                            <a:latin typeface="Cambria Math" panose="02040503050406030204" pitchFamily="18" charset="0"/>
                          </a:rPr>
                          <m:t>𝑁</m:t>
                        </m:r>
                        <m:sSup>
                          <m:sSupPr>
                            <m:ctrlPr>
                              <a:rPr lang="en-US" altLang="zh-CN" i="1">
                                <a:latin typeface="Cambria Math" panose="02040503050406030204" pitchFamily="18" charset="0"/>
                              </a:rPr>
                            </m:ctrlPr>
                          </m:sSupPr>
                          <m:e>
                            <m:r>
                              <m:rPr>
                                <m:sty m:val="p"/>
                              </m:rPr>
                              <a:rPr lang="en-US" altLang="zh-CN">
                                <a:latin typeface="Cambria Math" panose="02040503050406030204" pitchFamily="18" charset="0"/>
                              </a:rPr>
                              <m:t>d</m:t>
                            </m:r>
                            <m:r>
                              <a:rPr lang="en-US" altLang="zh-CN" i="1">
                                <a:latin typeface="Cambria Math" panose="02040503050406030204" pitchFamily="18" charset="0"/>
                              </a:rPr>
                              <m:t>𝑣</m:t>
                            </m:r>
                          </m:e>
                          <m:sup>
                            <m:r>
                              <a:rPr lang="en-US" altLang="zh-CN" i="1">
                                <a:latin typeface="Cambria Math" panose="02040503050406030204" pitchFamily="18" charset="0"/>
                              </a:rPr>
                              <m:t>2</m:t>
                            </m:r>
                          </m:sup>
                        </m:sSup>
                      </m:num>
                      <m:den>
                        <m:r>
                          <a:rPr lang="en-US" altLang="zh-CN" b="0" i="1" smtClean="0">
                            <a:latin typeface="Cambria Math" panose="02040503050406030204" pitchFamily="18" charset="0"/>
                          </a:rPr>
                          <m:t>𝐸</m:t>
                        </m:r>
                        <m:sSup>
                          <m:sSupPr>
                            <m:ctrlPr>
                              <a:rPr lang="en-US" altLang="zh-CN" i="1">
                                <a:latin typeface="Cambria Math" panose="02040503050406030204" pitchFamily="18" charset="0"/>
                              </a:rPr>
                            </m:ctrlPr>
                          </m:sSupPr>
                          <m:e>
                            <m:r>
                              <m:rPr>
                                <m:sty m:val="p"/>
                              </m:rPr>
                              <a:rPr lang="en-US" altLang="zh-CN">
                                <a:latin typeface="Cambria Math" panose="02040503050406030204" pitchFamily="18" charset="0"/>
                              </a:rPr>
                              <m:t>d</m:t>
                            </m:r>
                            <m:r>
                              <a:rPr lang="en-US" altLang="zh-CN" i="1">
                                <a:latin typeface="Cambria Math" panose="02040503050406030204" pitchFamily="18" charset="0"/>
                              </a:rPr>
                              <m:t>𝑢</m:t>
                            </m:r>
                          </m:e>
                          <m:sup>
                            <m:r>
                              <a:rPr lang="en-US" altLang="zh-CN" i="1">
                                <a:latin typeface="Cambria Math" panose="02040503050406030204" pitchFamily="18" charset="0"/>
                              </a:rPr>
                              <m:t>2</m:t>
                            </m:r>
                          </m:sup>
                        </m:sSup>
                        <m:r>
                          <a:rPr lang="en-US" altLang="zh-CN" i="1">
                            <a:latin typeface="Cambria Math" panose="02040503050406030204" pitchFamily="18" charset="0"/>
                          </a:rPr>
                          <m:t>+2</m:t>
                        </m:r>
                        <m:r>
                          <a:rPr lang="en-US" altLang="zh-CN" b="0" i="1" smtClean="0">
                            <a:latin typeface="Cambria Math" panose="02040503050406030204" pitchFamily="18" charset="0"/>
                          </a:rPr>
                          <m:t>𝐹</m:t>
                        </m:r>
                        <m:r>
                          <m:rPr>
                            <m:sty m:val="p"/>
                          </m:rPr>
                          <a:rPr lang="en-US" altLang="zh-CN">
                            <a:latin typeface="Cambria Math" panose="02040503050406030204" pitchFamily="18" charset="0"/>
                          </a:rPr>
                          <m:t>d</m:t>
                        </m:r>
                        <m:r>
                          <a:rPr lang="en-US" altLang="zh-CN" i="1">
                            <a:latin typeface="Cambria Math" panose="02040503050406030204" pitchFamily="18" charset="0"/>
                          </a:rPr>
                          <m:t>𝑢</m:t>
                        </m:r>
                        <m:r>
                          <m:rPr>
                            <m:sty m:val="p"/>
                          </m:rPr>
                          <a:rPr lang="en-US" altLang="zh-CN">
                            <a:latin typeface="Cambria Math" panose="02040503050406030204" pitchFamily="18" charset="0"/>
                          </a:rPr>
                          <m:t>d</m:t>
                        </m:r>
                        <m:r>
                          <a:rPr lang="en-US" altLang="zh-CN" i="1">
                            <a:latin typeface="Cambria Math" panose="02040503050406030204" pitchFamily="18" charset="0"/>
                          </a:rPr>
                          <m:t>𝑣</m:t>
                        </m:r>
                        <m:r>
                          <a:rPr lang="en-US" altLang="zh-CN" i="1">
                            <a:latin typeface="Cambria Math" panose="02040503050406030204" pitchFamily="18" charset="0"/>
                          </a:rPr>
                          <m:t>+</m:t>
                        </m:r>
                        <m:r>
                          <a:rPr lang="en-US" altLang="zh-CN" b="0" i="1" smtClean="0">
                            <a:latin typeface="Cambria Math" panose="02040503050406030204" pitchFamily="18" charset="0"/>
                          </a:rPr>
                          <m:t>𝐺</m:t>
                        </m:r>
                        <m:sSup>
                          <m:sSupPr>
                            <m:ctrlPr>
                              <a:rPr lang="en-US" altLang="zh-CN" i="1">
                                <a:latin typeface="Cambria Math" panose="02040503050406030204" pitchFamily="18" charset="0"/>
                              </a:rPr>
                            </m:ctrlPr>
                          </m:sSupPr>
                          <m:e>
                            <m:r>
                              <m:rPr>
                                <m:sty m:val="p"/>
                              </m:rPr>
                              <a:rPr lang="en-US" altLang="zh-CN">
                                <a:latin typeface="Cambria Math" panose="02040503050406030204" pitchFamily="18" charset="0"/>
                              </a:rPr>
                              <m:t>d</m:t>
                            </m:r>
                            <m:r>
                              <a:rPr lang="en-US" altLang="zh-CN" i="1">
                                <a:latin typeface="Cambria Math" panose="02040503050406030204" pitchFamily="18" charset="0"/>
                              </a:rPr>
                              <m:t>𝑣</m:t>
                            </m:r>
                          </m:e>
                          <m:sup>
                            <m:r>
                              <a:rPr lang="en-US" altLang="zh-CN" i="1">
                                <a:latin typeface="Cambria Math" panose="02040503050406030204" pitchFamily="18" charset="0"/>
                              </a:rPr>
                              <m:t>2</m:t>
                            </m:r>
                          </m:sup>
                        </m:sSup>
                      </m:den>
                    </m:f>
                    <m:r>
                      <a:rPr lang="en-US" altLang="zh-CN" b="0" i="1" smtClean="0">
                        <a:latin typeface="Cambria Math" panose="02040503050406030204" pitchFamily="18" charset="0"/>
                      </a:rPr>
                      <m:t>≡</m:t>
                    </m:r>
                    <m:r>
                      <a:rPr lang="en-US" altLang="zh-CN" b="0" i="1" smtClean="0">
                        <a:latin typeface="Cambria Math" panose="02040503050406030204" pitchFamily="18" charset="0"/>
                      </a:rPr>
                      <m:t>𝜅</m:t>
                    </m:r>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𝜆</m:t>
                        </m:r>
                      </m:e>
                      <m:sub>
                        <m:r>
                          <a:rPr lang="en-US" altLang="zh-CN" b="0" i="1" smtClean="0">
                            <a:latin typeface="Cambria Math" panose="02040503050406030204" pitchFamily="18" charset="0"/>
                          </a:rPr>
                          <m:t>1</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𝜆</m:t>
                        </m:r>
                      </m:e>
                      <m:sub>
                        <m:r>
                          <a:rPr lang="en-US" altLang="zh-CN" b="0" i="1" smtClean="0">
                            <a:latin typeface="Cambria Math" panose="02040503050406030204" pitchFamily="18" charset="0"/>
                          </a:rPr>
                          <m:t>2</m:t>
                        </m:r>
                      </m:sub>
                    </m:sSub>
                  </m:oMath>
                </a14:m>
                <a:endParaRPr lang="en-US" altLang="zh-CN" dirty="0"/>
              </a:p>
              <a:p>
                <a:pPr lvl="3"/>
                <a14:m>
                  <m:oMath xmlns:m="http://schemas.openxmlformats.org/officeDocument/2006/math">
                    <m:d>
                      <m:dPr>
                        <m:begChr m:val="{"/>
                        <m:endChr m:val="}"/>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𝐿</m:t>
                        </m:r>
                        <m:r>
                          <a:rPr lang="en-US" altLang="zh-CN" b="0" i="1" smtClean="0">
                            <a:latin typeface="Cambria Math" panose="02040503050406030204" pitchFamily="18" charset="0"/>
                          </a:rPr>
                          <m:t>,</m:t>
                        </m:r>
                        <m:r>
                          <a:rPr lang="en-US" altLang="zh-CN" b="0" i="1" smtClean="0">
                            <a:latin typeface="Cambria Math" panose="02040503050406030204" pitchFamily="18" charset="0"/>
                          </a:rPr>
                          <m:t>𝑀</m:t>
                        </m:r>
                        <m:r>
                          <a:rPr lang="en-US" altLang="zh-CN" b="0" i="1" smtClean="0">
                            <a:latin typeface="Cambria Math" panose="02040503050406030204" pitchFamily="18" charset="0"/>
                          </a:rPr>
                          <m:t>,</m:t>
                        </m:r>
                        <m:r>
                          <a:rPr lang="en-US" altLang="zh-CN" b="0" i="1" smtClean="0">
                            <a:latin typeface="Cambria Math" panose="02040503050406030204" pitchFamily="18" charset="0"/>
                          </a:rPr>
                          <m:t>𝑁</m:t>
                        </m:r>
                      </m:e>
                    </m:d>
                  </m:oMath>
                </a14:m>
                <a:r>
                  <a:rPr lang="en-US" altLang="zh-CN" dirty="0"/>
                  <a:t> </a:t>
                </a:r>
                <a:r>
                  <a:rPr lang="zh-CN" altLang="en-US" dirty="0"/>
                  <a:t>必与 </a:t>
                </a:r>
                <a14:m>
                  <m:oMath xmlns:m="http://schemas.openxmlformats.org/officeDocument/2006/math">
                    <m:d>
                      <m:dPr>
                        <m:begChr m:val="{"/>
                        <m:endChr m:val="}"/>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𝐸</m:t>
                        </m:r>
                        <m:r>
                          <a:rPr lang="en-US" altLang="zh-CN" b="0" i="1" smtClean="0">
                            <a:latin typeface="Cambria Math" panose="02040503050406030204" pitchFamily="18" charset="0"/>
                          </a:rPr>
                          <m:t>,</m:t>
                        </m:r>
                        <m:r>
                          <a:rPr lang="en-US" altLang="zh-CN" b="0" i="1" smtClean="0">
                            <a:latin typeface="Cambria Math" panose="02040503050406030204" pitchFamily="18" charset="0"/>
                          </a:rPr>
                          <m:t>𝐹</m:t>
                        </m:r>
                        <m:r>
                          <a:rPr lang="en-US" altLang="zh-CN" b="0" i="1" smtClean="0">
                            <a:latin typeface="Cambria Math" panose="02040503050406030204" pitchFamily="18" charset="0"/>
                          </a:rPr>
                          <m:t>,</m:t>
                        </m:r>
                        <m:r>
                          <a:rPr lang="en-US" altLang="zh-CN" b="0" i="1" smtClean="0">
                            <a:latin typeface="Cambria Math" panose="02040503050406030204" pitchFamily="18" charset="0"/>
                          </a:rPr>
                          <m:t>𝐺</m:t>
                        </m:r>
                      </m:e>
                    </m:d>
                  </m:oMath>
                </a14:m>
                <a:r>
                  <a:rPr lang="en-US" altLang="zh-CN" dirty="0"/>
                  <a:t> </a:t>
                </a:r>
                <a:r>
                  <a:rPr lang="zh-CN" altLang="en-US" dirty="0"/>
                  <a:t>成比例，若比例为零称为平点，若比例非零称为圆点</a:t>
                </a:r>
                <a:endParaRPr lang="en-US" altLang="zh-CN" dirty="0"/>
              </a:p>
              <a:p>
                <a:pPr lvl="2"/>
                <a:r>
                  <a:rPr lang="zh-CN" altLang="en-US" dirty="0"/>
                  <a:t>曲面是平面当且仅当点均为平点，为球面当且仅当点均为圆点</a:t>
                </a:r>
                <a:endParaRPr lang="en-US" altLang="zh-CN" dirty="0"/>
              </a:p>
              <a:p>
                <a:r>
                  <a:rPr lang="zh-CN" altLang="en-US" dirty="0"/>
                  <a:t>平均曲率 </a:t>
                </a:r>
                <a14:m>
                  <m:oMath xmlns:m="http://schemas.openxmlformats.org/officeDocument/2006/math">
                    <m:r>
                      <a:rPr lang="en-US" altLang="zh-CN" b="0" i="1" smtClean="0">
                        <a:latin typeface="Cambria Math" panose="02040503050406030204" pitchFamily="18" charset="0"/>
                      </a:rPr>
                      <m:t>𝐻</m:t>
                    </m:r>
                  </m:oMath>
                </a14:m>
                <a:r>
                  <a:rPr lang="zh-CN" altLang="en-US" dirty="0"/>
                  <a:t> 和高斯曲率 </a:t>
                </a:r>
                <a14:m>
                  <m:oMath xmlns:m="http://schemas.openxmlformats.org/officeDocument/2006/math">
                    <m:r>
                      <a:rPr lang="en-US" altLang="zh-CN" b="0" i="1" smtClean="0">
                        <a:latin typeface="Cambria Math" panose="02040503050406030204" pitchFamily="18" charset="0"/>
                      </a:rPr>
                      <m:t>𝐾</m:t>
                    </m:r>
                  </m:oMath>
                </a14:m>
                <a:endParaRPr lang="en-US" altLang="zh-CN" dirty="0"/>
              </a:p>
              <a:p>
                <a:pPr lvl="1"/>
                <a14:m>
                  <m:oMath xmlns:m="http://schemas.openxmlformats.org/officeDocument/2006/math">
                    <m:r>
                      <a:rPr lang="en-US" altLang="zh-CN" b="0" i="1" smtClean="0">
                        <a:latin typeface="Cambria Math" panose="02040503050406030204" pitchFamily="18" charset="0"/>
                      </a:rPr>
                      <m:t>𝐻</m:t>
                    </m:r>
                    <m:r>
                      <a:rPr lang="en-US" altLang="zh-CN" b="0" i="1" smtClean="0">
                        <a:latin typeface="Cambria Math" panose="02040503050406030204" pitchFamily="18" charset="0"/>
                      </a:rPr>
                      <m:t>=</m:t>
                    </m:r>
                    <m:f>
                      <m:fPr>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1</m:t>
                        </m:r>
                      </m:num>
                      <m:den>
                        <m:r>
                          <a:rPr lang="en-US" altLang="zh-CN" b="0" i="1" smtClean="0">
                            <a:latin typeface="Cambria Math" panose="02040503050406030204" pitchFamily="18" charset="0"/>
                          </a:rPr>
                          <m:t>2</m:t>
                        </m:r>
                      </m:den>
                    </m:f>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𝜅</m:t>
                            </m:r>
                          </m:e>
                          <m:sub>
                            <m:r>
                              <a:rPr lang="en-US" altLang="zh-CN" b="0" i="1" smtClean="0">
                                <a:latin typeface="Cambria Math" panose="02040503050406030204" pitchFamily="18" charset="0"/>
                              </a:rPr>
                              <m:t>1</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𝜅</m:t>
                            </m:r>
                          </m:e>
                          <m:sub>
                            <m:r>
                              <a:rPr lang="en-US" altLang="zh-CN" b="0" i="1" smtClean="0">
                                <a:latin typeface="Cambria Math" panose="02040503050406030204" pitchFamily="18" charset="0"/>
                              </a:rPr>
                              <m:t>2</m:t>
                            </m:r>
                          </m:sub>
                        </m:sSub>
                      </m:e>
                    </m:d>
                    <m:r>
                      <a:rPr lang="en-US" altLang="zh-CN" b="0" i="1" smtClean="0">
                        <a:latin typeface="Cambria Math" panose="02040503050406030204" pitchFamily="18" charset="0"/>
                      </a:rPr>
                      <m:t>=</m:t>
                    </m:r>
                    <m:f>
                      <m:fPr>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1</m:t>
                        </m:r>
                      </m:num>
                      <m:den>
                        <m:r>
                          <a:rPr lang="en-US" altLang="zh-CN" b="0" i="1" smtClean="0">
                            <a:latin typeface="Cambria Math" panose="02040503050406030204" pitchFamily="18" charset="0"/>
                          </a:rPr>
                          <m:t>2</m:t>
                        </m:r>
                      </m:den>
                    </m:f>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𝜆</m:t>
                            </m:r>
                          </m:e>
                          <m:sub>
                            <m:r>
                              <a:rPr lang="en-US" altLang="zh-CN" b="0" i="1" smtClean="0">
                                <a:latin typeface="Cambria Math" panose="02040503050406030204" pitchFamily="18" charset="0"/>
                              </a:rPr>
                              <m:t>1</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𝜆</m:t>
                            </m:r>
                          </m:e>
                          <m:sub>
                            <m:r>
                              <a:rPr lang="en-US" altLang="zh-CN" b="0" i="1" smtClean="0">
                                <a:latin typeface="Cambria Math" panose="02040503050406030204" pitchFamily="18" charset="0"/>
                              </a:rPr>
                              <m:t>2</m:t>
                            </m:r>
                          </m:sub>
                        </m:sSub>
                      </m:e>
                    </m:d>
                    <m:r>
                      <a:rPr lang="en-US" altLang="zh-CN" b="0" i="1" smtClean="0">
                        <a:latin typeface="Cambria Math" panose="02040503050406030204" pitchFamily="18" charset="0"/>
                      </a:rPr>
                      <m:t>=</m:t>
                    </m:r>
                    <m:f>
                      <m:fPr>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𝐿𝐺</m:t>
                        </m:r>
                        <m:r>
                          <a:rPr lang="en-US" altLang="zh-CN" b="0" i="1" smtClean="0">
                            <a:latin typeface="Cambria Math" panose="02040503050406030204" pitchFamily="18" charset="0"/>
                          </a:rPr>
                          <m:t>−2</m:t>
                        </m:r>
                        <m:r>
                          <a:rPr lang="en-US" altLang="zh-CN" b="0" i="1" smtClean="0">
                            <a:latin typeface="Cambria Math" panose="02040503050406030204" pitchFamily="18" charset="0"/>
                          </a:rPr>
                          <m:t>𝑀𝐹</m:t>
                        </m:r>
                        <m:r>
                          <a:rPr lang="en-US" altLang="zh-CN" b="0" i="1" smtClean="0">
                            <a:latin typeface="Cambria Math" panose="02040503050406030204" pitchFamily="18" charset="0"/>
                          </a:rPr>
                          <m:t>+</m:t>
                        </m:r>
                        <m:r>
                          <a:rPr lang="en-US" altLang="zh-CN" b="0" i="1" smtClean="0">
                            <a:latin typeface="Cambria Math" panose="02040503050406030204" pitchFamily="18" charset="0"/>
                          </a:rPr>
                          <m:t>𝑁𝐸</m:t>
                        </m:r>
                      </m:num>
                      <m:den>
                        <m:r>
                          <a:rPr lang="en-US" altLang="zh-CN" b="0" i="1" smtClean="0">
                            <a:latin typeface="Cambria Math" panose="02040503050406030204" pitchFamily="18" charset="0"/>
                          </a:rPr>
                          <m:t>𝐸𝐺</m:t>
                        </m:r>
                        <m:r>
                          <a:rPr lang="en-US" altLang="zh-CN" b="0" i="1" smtClean="0">
                            <a:latin typeface="Cambria Math" panose="02040503050406030204" pitchFamily="18" charset="0"/>
                          </a:rPr>
                          <m:t>−</m:t>
                        </m:r>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𝐹</m:t>
                            </m:r>
                          </m:e>
                          <m:sup>
                            <m:r>
                              <a:rPr lang="en-US" altLang="zh-CN" b="0" i="1" smtClean="0">
                                <a:latin typeface="Cambria Math" panose="02040503050406030204" pitchFamily="18" charset="0"/>
                              </a:rPr>
                              <m:t>2</m:t>
                            </m:r>
                          </m:sup>
                        </m:sSup>
                      </m:den>
                    </m:f>
                  </m:oMath>
                </a14:m>
                <a:endParaRPr lang="en-US" altLang="zh-CN" dirty="0"/>
              </a:p>
              <a:p>
                <a:pPr lvl="1"/>
                <a14:m>
                  <m:oMath xmlns:m="http://schemas.openxmlformats.org/officeDocument/2006/math">
                    <m:r>
                      <a:rPr lang="en-US" altLang="zh-CN" b="0" i="1" smtClean="0">
                        <a:latin typeface="Cambria Math" panose="02040503050406030204" pitchFamily="18" charset="0"/>
                      </a:rPr>
                      <m:t>𝐾</m:t>
                    </m:r>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𝜅</m:t>
                        </m:r>
                      </m:e>
                      <m:sub>
                        <m:r>
                          <a:rPr lang="en-US" altLang="zh-CN" b="0" i="1" smtClean="0">
                            <a:latin typeface="Cambria Math" panose="02040503050406030204" pitchFamily="18" charset="0"/>
                          </a:rPr>
                          <m:t>1</m:t>
                        </m:r>
                      </m:sub>
                    </m:sSub>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𝜅</m:t>
                        </m:r>
                      </m:e>
                      <m:sub>
                        <m:r>
                          <a:rPr lang="en-US" altLang="zh-CN" b="0" i="1" smtClean="0">
                            <a:latin typeface="Cambria Math" panose="02040503050406030204" pitchFamily="18" charset="0"/>
                          </a:rPr>
                          <m:t>2</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𝜆</m:t>
                        </m:r>
                      </m:e>
                      <m:sub>
                        <m:r>
                          <a:rPr lang="en-US" altLang="zh-CN" b="0" i="1" smtClean="0">
                            <a:latin typeface="Cambria Math" panose="02040503050406030204" pitchFamily="18" charset="0"/>
                          </a:rPr>
                          <m:t>1</m:t>
                        </m:r>
                      </m:sub>
                    </m:sSub>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𝜆</m:t>
                        </m:r>
                      </m:e>
                      <m:sub>
                        <m:r>
                          <a:rPr lang="en-US" altLang="zh-CN" b="0" i="1" smtClean="0">
                            <a:latin typeface="Cambria Math" panose="02040503050406030204" pitchFamily="18" charset="0"/>
                          </a:rPr>
                          <m:t>2</m:t>
                        </m:r>
                      </m:sub>
                    </m:sSub>
                    <m:r>
                      <a:rPr lang="en-US" altLang="zh-CN" b="0" i="1" smtClean="0">
                        <a:latin typeface="Cambria Math" panose="02040503050406030204" pitchFamily="18" charset="0"/>
                      </a:rPr>
                      <m:t>=</m:t>
                    </m:r>
                    <m:f>
                      <m:fPr>
                        <m:ctrlPr>
                          <a:rPr lang="en-US" altLang="zh-CN" i="1">
                            <a:latin typeface="Cambria Math" panose="02040503050406030204" pitchFamily="18" charset="0"/>
                          </a:rPr>
                        </m:ctrlPr>
                      </m:fPr>
                      <m:num>
                        <m:r>
                          <a:rPr lang="en-US" altLang="zh-CN" b="0" i="1" smtClean="0">
                            <a:latin typeface="Cambria Math" panose="02040503050406030204" pitchFamily="18" charset="0"/>
                          </a:rPr>
                          <m:t>𝐿𝑁</m:t>
                        </m:r>
                        <m:r>
                          <a:rPr lang="en-US" altLang="zh-CN" b="0" i="1" smtClean="0">
                            <a:latin typeface="Cambria Math" panose="02040503050406030204" pitchFamily="18" charset="0"/>
                          </a:rPr>
                          <m:t>−</m:t>
                        </m:r>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𝑀</m:t>
                            </m:r>
                          </m:e>
                          <m:sup>
                            <m:r>
                              <a:rPr lang="en-US" altLang="zh-CN" b="0" i="1" smtClean="0">
                                <a:latin typeface="Cambria Math" panose="02040503050406030204" pitchFamily="18" charset="0"/>
                              </a:rPr>
                              <m:t>2</m:t>
                            </m:r>
                          </m:sup>
                        </m:sSup>
                      </m:num>
                      <m:den>
                        <m:r>
                          <a:rPr lang="en-US" altLang="zh-CN" i="1">
                            <a:latin typeface="Cambria Math" panose="02040503050406030204" pitchFamily="18" charset="0"/>
                          </a:rPr>
                          <m:t>𝐸𝐺</m:t>
                        </m:r>
                        <m:r>
                          <a:rPr lang="en-US" altLang="zh-CN" i="1">
                            <a:latin typeface="Cambria Math" panose="02040503050406030204" pitchFamily="18" charset="0"/>
                          </a:rPr>
                          <m:t>−</m:t>
                        </m:r>
                        <m:sSup>
                          <m:sSupPr>
                            <m:ctrlPr>
                              <a:rPr lang="en-US" altLang="zh-CN" i="1">
                                <a:latin typeface="Cambria Math" panose="02040503050406030204" pitchFamily="18" charset="0"/>
                              </a:rPr>
                            </m:ctrlPr>
                          </m:sSupPr>
                          <m:e>
                            <m:r>
                              <a:rPr lang="en-US" altLang="zh-CN" i="1">
                                <a:latin typeface="Cambria Math" panose="02040503050406030204" pitchFamily="18" charset="0"/>
                              </a:rPr>
                              <m:t>𝐹</m:t>
                            </m:r>
                          </m:e>
                          <m:sup>
                            <m:r>
                              <a:rPr lang="en-US" altLang="zh-CN" i="1">
                                <a:latin typeface="Cambria Math" panose="02040503050406030204" pitchFamily="18" charset="0"/>
                              </a:rPr>
                              <m:t>2</m:t>
                            </m:r>
                          </m:sup>
                        </m:sSup>
                      </m:den>
                    </m:f>
                  </m:oMath>
                </a14:m>
                <a:endParaRPr lang="en-US" altLang="zh-CN" dirty="0"/>
              </a:p>
              <a:p>
                <a:pPr lvl="2"/>
                <a:endParaRPr lang="zh-CN" altLang="en-US" dirty="0"/>
              </a:p>
            </p:txBody>
          </p:sp>
        </mc:Choice>
        <mc:Fallback xmlns="">
          <p:sp>
            <p:nvSpPr>
              <p:cNvPr id="3" name="内容占位符 2">
                <a:extLst>
                  <a:ext uri="{FF2B5EF4-FFF2-40B4-BE49-F238E27FC236}">
                    <a16:creationId xmlns:a16="http://schemas.microsoft.com/office/drawing/2014/main" id="{2E3489C7-9D8F-28BD-AC80-30EF315A4DE1}"/>
                  </a:ext>
                </a:extLst>
              </p:cNvPr>
              <p:cNvSpPr>
                <a:spLocks noGrp="1" noRot="1" noChangeAspect="1" noMove="1" noResize="1" noEditPoints="1" noAdjustHandles="1" noChangeArrowheads="1" noChangeShapeType="1" noTextEdit="1"/>
              </p:cNvSpPr>
              <p:nvPr>
                <p:ph idx="1"/>
              </p:nvPr>
            </p:nvSpPr>
            <p:spPr>
              <a:blipFill>
                <a:blip r:embed="rId2"/>
                <a:stretch>
                  <a:fillRect l="-812" t="-791"/>
                </a:stretch>
              </a:blipFill>
            </p:spPr>
            <p:txBody>
              <a:bodyPr/>
              <a:lstStyle/>
              <a:p>
                <a:r>
                  <a:rPr lang="zh-CN" altLang="en-US">
                    <a:noFill/>
                  </a:rPr>
                  <a:t> </a:t>
                </a:r>
              </a:p>
            </p:txBody>
          </p:sp>
        </mc:Fallback>
      </mc:AlternateContent>
      <p:sp>
        <p:nvSpPr>
          <p:cNvPr id="4" name="日期占位符 3">
            <a:extLst>
              <a:ext uri="{FF2B5EF4-FFF2-40B4-BE49-F238E27FC236}">
                <a16:creationId xmlns:a16="http://schemas.microsoft.com/office/drawing/2014/main" id="{3FD2801A-3534-A0A3-DB3D-5273EA7A7661}"/>
              </a:ext>
            </a:extLst>
          </p:cNvPr>
          <p:cNvSpPr>
            <a:spLocks noGrp="1"/>
          </p:cNvSpPr>
          <p:nvPr>
            <p:ph type="dt" sz="half" idx="10"/>
          </p:nvPr>
        </p:nvSpPr>
        <p:spPr/>
        <p:txBody>
          <a:bodyPr/>
          <a:lstStyle/>
          <a:p>
            <a:r>
              <a:rPr lang="en-US" altLang="zh-CN"/>
              <a:t>2024/5/27</a:t>
            </a:r>
            <a:endParaRPr lang="zh-CN" altLang="en-US"/>
          </a:p>
        </p:txBody>
      </p:sp>
      <p:sp>
        <p:nvSpPr>
          <p:cNvPr id="5" name="页脚占位符 4">
            <a:extLst>
              <a:ext uri="{FF2B5EF4-FFF2-40B4-BE49-F238E27FC236}">
                <a16:creationId xmlns:a16="http://schemas.microsoft.com/office/drawing/2014/main" id="{EB6D6A40-B4C1-D09E-3CCC-1C39E5DF12F8}"/>
              </a:ext>
            </a:extLst>
          </p:cNvPr>
          <p:cNvSpPr>
            <a:spLocks noGrp="1"/>
          </p:cNvSpPr>
          <p:nvPr>
            <p:ph type="ftr" sz="quarter" idx="11"/>
          </p:nvPr>
        </p:nvSpPr>
        <p:spPr/>
        <p:txBody>
          <a:bodyPr/>
          <a:lstStyle/>
          <a:p>
            <a:r>
              <a:rPr lang="en-US" altLang="zh-CN"/>
              <a:t>Classical Differential Geometry</a:t>
            </a:r>
            <a:endParaRPr lang="zh-CN" altLang="en-US"/>
          </a:p>
        </p:txBody>
      </p:sp>
      <p:sp>
        <p:nvSpPr>
          <p:cNvPr id="6" name="灯片编号占位符 5">
            <a:extLst>
              <a:ext uri="{FF2B5EF4-FFF2-40B4-BE49-F238E27FC236}">
                <a16:creationId xmlns:a16="http://schemas.microsoft.com/office/drawing/2014/main" id="{946A44E3-5CC7-A7AD-E9A0-7A8F141A3F34}"/>
              </a:ext>
            </a:extLst>
          </p:cNvPr>
          <p:cNvSpPr>
            <a:spLocks noGrp="1"/>
          </p:cNvSpPr>
          <p:nvPr>
            <p:ph type="sldNum" sz="quarter" idx="12"/>
          </p:nvPr>
        </p:nvSpPr>
        <p:spPr/>
        <p:txBody>
          <a:bodyPr/>
          <a:lstStyle/>
          <a:p>
            <a:fld id="{8AF8E6C5-7C3F-4762-BEB2-5E1ACF15AC15}" type="slidenum">
              <a:rPr lang="zh-CN" altLang="en-US" smtClean="0"/>
              <a:t>26</a:t>
            </a:fld>
            <a:endParaRPr lang="zh-CN" altLang="en-US"/>
          </a:p>
        </p:txBody>
      </p:sp>
    </p:spTree>
    <p:extLst>
      <p:ext uri="{BB962C8B-B14F-4D97-AF65-F5344CB8AC3E}">
        <p14:creationId xmlns:p14="http://schemas.microsoft.com/office/powerpoint/2010/main" val="33871013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B643FB6-90CE-2D16-0F40-027AF8181AAF}"/>
              </a:ext>
            </a:extLst>
          </p:cNvPr>
          <p:cNvSpPr>
            <a:spLocks noGrp="1"/>
          </p:cNvSpPr>
          <p:nvPr>
            <p:ph type="title"/>
          </p:nvPr>
        </p:nvSpPr>
        <p:spPr/>
        <p:txBody>
          <a:bodyPr/>
          <a:lstStyle/>
          <a:p>
            <a:r>
              <a:rPr lang="zh-CN" altLang="en-US" dirty="0"/>
              <a:t>曲面论基本定理</a:t>
            </a: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CF37F81B-86F3-0407-FAC3-94E6C40B816D}"/>
                  </a:ext>
                </a:extLst>
              </p:cNvPr>
              <p:cNvSpPr>
                <a:spLocks noGrp="1"/>
              </p:cNvSpPr>
              <p:nvPr>
                <p:ph idx="1"/>
              </p:nvPr>
            </p:nvSpPr>
            <p:spPr/>
            <p:txBody>
              <a:bodyPr/>
              <a:lstStyle/>
              <a:p>
                <a:r>
                  <a:rPr lang="zh-CN" altLang="en-US" dirty="0"/>
                  <a:t>曲面的唯一性定理</a:t>
                </a:r>
                <a:endParaRPr lang="en-US" altLang="zh-CN" dirty="0"/>
              </a:p>
              <a:p>
                <a:pPr lvl="1"/>
                <a:r>
                  <a:rPr lang="zh-CN" altLang="en-US" dirty="0"/>
                  <a:t>若第一基本形和第二基本形分别相等，则曲面全等</a:t>
                </a:r>
                <a:endParaRPr lang="en-US" altLang="zh-CN" dirty="0"/>
              </a:p>
              <a:p>
                <a:pPr lvl="2"/>
                <a:r>
                  <a:rPr lang="zh-CN" altLang="en-US" dirty="0"/>
                  <a:t>两个曲面间只差一个刚体运动</a:t>
                </a:r>
                <a:endParaRPr lang="en-US" altLang="zh-CN" dirty="0"/>
              </a:p>
              <a:p>
                <a:r>
                  <a:rPr lang="zh-CN" altLang="en-US" dirty="0"/>
                  <a:t>曲面论基本方程</a:t>
                </a:r>
                <a:endParaRPr lang="en-US" altLang="zh-CN" dirty="0"/>
              </a:p>
              <a:p>
                <a:pPr lvl="1"/>
                <a:r>
                  <a:rPr lang="zh-CN" altLang="en-US" dirty="0"/>
                  <a:t>要点：曲面的第一基本形与第二基本形是互相耦合的</a:t>
                </a:r>
                <a:endParaRPr lang="en-US" altLang="zh-CN" dirty="0"/>
              </a:p>
              <a:p>
                <a:pPr lvl="2"/>
                <a:r>
                  <a:rPr lang="zh-CN" altLang="en-US" dirty="0"/>
                  <a:t>并非任意形式的 </a:t>
                </a:r>
                <a14:m>
                  <m:oMath xmlns:m="http://schemas.openxmlformats.org/officeDocument/2006/math">
                    <m:d>
                      <m:dPr>
                        <m:begChr m:val="{"/>
                        <m:endChr m:val="}"/>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𝐸</m:t>
                        </m:r>
                        <m:r>
                          <a:rPr lang="en-US" altLang="zh-CN" b="0" i="1" smtClean="0">
                            <a:latin typeface="Cambria Math" panose="02040503050406030204" pitchFamily="18" charset="0"/>
                          </a:rPr>
                          <m:t>,</m:t>
                        </m:r>
                        <m:r>
                          <a:rPr lang="en-US" altLang="zh-CN" b="0" i="1" smtClean="0">
                            <a:latin typeface="Cambria Math" panose="02040503050406030204" pitchFamily="18" charset="0"/>
                          </a:rPr>
                          <m:t>𝐹</m:t>
                        </m:r>
                        <m:r>
                          <a:rPr lang="en-US" altLang="zh-CN" b="0" i="1" smtClean="0">
                            <a:latin typeface="Cambria Math" panose="02040503050406030204" pitchFamily="18" charset="0"/>
                          </a:rPr>
                          <m:t>,</m:t>
                        </m:r>
                        <m:r>
                          <a:rPr lang="en-US" altLang="zh-CN" b="0" i="1" smtClean="0">
                            <a:latin typeface="Cambria Math" panose="02040503050406030204" pitchFamily="18" charset="0"/>
                          </a:rPr>
                          <m:t>𝐺</m:t>
                        </m:r>
                        <m:r>
                          <a:rPr lang="en-US" altLang="zh-CN" b="0" i="1" smtClean="0">
                            <a:latin typeface="Cambria Math" panose="02040503050406030204" pitchFamily="18" charset="0"/>
                          </a:rPr>
                          <m:t>,</m:t>
                        </m:r>
                        <m:r>
                          <a:rPr lang="en-US" altLang="zh-CN" b="0" i="1" smtClean="0">
                            <a:latin typeface="Cambria Math" panose="02040503050406030204" pitchFamily="18" charset="0"/>
                          </a:rPr>
                          <m:t>𝐿</m:t>
                        </m:r>
                        <m:r>
                          <a:rPr lang="en-US" altLang="zh-CN" b="0" i="1" smtClean="0">
                            <a:latin typeface="Cambria Math" panose="02040503050406030204" pitchFamily="18" charset="0"/>
                          </a:rPr>
                          <m:t>,</m:t>
                        </m:r>
                        <m:r>
                          <a:rPr lang="en-US" altLang="zh-CN" b="0" i="1" smtClean="0">
                            <a:latin typeface="Cambria Math" panose="02040503050406030204" pitchFamily="18" charset="0"/>
                          </a:rPr>
                          <m:t>𝑀</m:t>
                        </m:r>
                        <m:r>
                          <a:rPr lang="en-US" altLang="zh-CN" b="0" i="1" smtClean="0">
                            <a:latin typeface="Cambria Math" panose="02040503050406030204" pitchFamily="18" charset="0"/>
                          </a:rPr>
                          <m:t>,</m:t>
                        </m:r>
                        <m:r>
                          <a:rPr lang="en-US" altLang="zh-CN" b="0" i="1" smtClean="0">
                            <a:latin typeface="Cambria Math" panose="02040503050406030204" pitchFamily="18" charset="0"/>
                          </a:rPr>
                          <m:t>𝑁</m:t>
                        </m:r>
                      </m:e>
                    </m:d>
                  </m:oMath>
                </a14:m>
                <a:r>
                  <a:rPr lang="en-US" altLang="zh-CN" dirty="0"/>
                  <a:t> </a:t>
                </a:r>
                <a:r>
                  <a:rPr lang="zh-CN" altLang="en-US" dirty="0"/>
                  <a:t>都能构成合法的曲面</a:t>
                </a:r>
                <a:endParaRPr lang="en-US" altLang="zh-CN" dirty="0"/>
              </a:p>
              <a:p>
                <a:pPr lvl="1"/>
                <a:r>
                  <a:rPr lang="zh-CN" altLang="en-US" dirty="0"/>
                  <a:t>充要条件可以总结为高斯</a:t>
                </a:r>
                <a:r>
                  <a:rPr lang="en-US" altLang="zh-CN" dirty="0"/>
                  <a:t>—</a:t>
                </a:r>
                <a:r>
                  <a:rPr lang="zh-CN" altLang="en-US" dirty="0"/>
                  <a:t>科达齐方程（略）</a:t>
                </a:r>
                <a:endParaRPr lang="en-US" altLang="zh-CN" dirty="0"/>
              </a:p>
              <a:p>
                <a:r>
                  <a:rPr lang="zh-CN" altLang="en-US" dirty="0"/>
                  <a:t>高斯绝妙定理</a:t>
                </a:r>
                <a:endParaRPr lang="en-US" altLang="zh-CN" dirty="0"/>
              </a:p>
              <a:p>
                <a:pPr lvl="1"/>
                <a:r>
                  <a:rPr lang="zh-CN" altLang="en-US" dirty="0"/>
                  <a:t>曲面的高斯曲率由其第一基本形完全决定（</a:t>
                </a:r>
                <a14:m>
                  <m:oMath xmlns:m="http://schemas.openxmlformats.org/officeDocument/2006/math">
                    <m:r>
                      <a:rPr lang="en-US" altLang="zh-CN" b="0" i="1" smtClean="0">
                        <a:latin typeface="Cambria Math" panose="02040503050406030204" pitchFamily="18" charset="0"/>
                      </a:rPr>
                      <m:t>𝐿𝑁</m:t>
                    </m:r>
                    <m:r>
                      <a:rPr lang="en-US" altLang="zh-CN" b="0" i="1" smtClean="0">
                        <a:latin typeface="Cambria Math" panose="02040503050406030204" pitchFamily="18" charset="0"/>
                      </a:rPr>
                      <m:t>−</m:t>
                    </m:r>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𝑀</m:t>
                        </m:r>
                      </m:e>
                      <m:sup>
                        <m:r>
                          <a:rPr lang="en-US" altLang="zh-CN" b="0" i="1" smtClean="0">
                            <a:latin typeface="Cambria Math" panose="02040503050406030204" pitchFamily="18" charset="0"/>
                          </a:rPr>
                          <m:t>2</m:t>
                        </m:r>
                      </m:sup>
                    </m:sSup>
                  </m:oMath>
                </a14:m>
                <a:r>
                  <a:rPr lang="zh-CN" altLang="en-US" dirty="0"/>
                  <a:t> 可由 </a:t>
                </a:r>
                <a14:m>
                  <m:oMath xmlns:m="http://schemas.openxmlformats.org/officeDocument/2006/math">
                    <m:d>
                      <m:dPr>
                        <m:begChr m:val="{"/>
                        <m:endChr m:val="}"/>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𝐸</m:t>
                        </m:r>
                        <m:r>
                          <a:rPr lang="en-US" altLang="zh-CN" b="0" i="1" smtClean="0">
                            <a:latin typeface="Cambria Math" panose="02040503050406030204" pitchFamily="18" charset="0"/>
                          </a:rPr>
                          <m:t>,</m:t>
                        </m:r>
                        <m:r>
                          <a:rPr lang="en-US" altLang="zh-CN" b="0" i="1" smtClean="0">
                            <a:latin typeface="Cambria Math" panose="02040503050406030204" pitchFamily="18" charset="0"/>
                          </a:rPr>
                          <m:t>𝐹</m:t>
                        </m:r>
                        <m:r>
                          <a:rPr lang="en-US" altLang="zh-CN" b="0" i="1" smtClean="0">
                            <a:latin typeface="Cambria Math" panose="02040503050406030204" pitchFamily="18" charset="0"/>
                          </a:rPr>
                          <m:t>,</m:t>
                        </m:r>
                        <m:r>
                          <a:rPr lang="en-US" altLang="zh-CN" b="0" i="1" smtClean="0">
                            <a:latin typeface="Cambria Math" panose="02040503050406030204" pitchFamily="18" charset="0"/>
                          </a:rPr>
                          <m:t>𝐺</m:t>
                        </m:r>
                      </m:e>
                    </m:d>
                  </m:oMath>
                </a14:m>
                <a:r>
                  <a:rPr lang="zh-CN" altLang="en-US" dirty="0"/>
                  <a:t> 及偏导数表达）</a:t>
                </a:r>
                <a:endParaRPr lang="en-US" altLang="zh-CN" dirty="0"/>
              </a:p>
              <a:p>
                <a:pPr lvl="2"/>
                <a:r>
                  <a:rPr lang="zh-CN" altLang="en-US" dirty="0"/>
                  <a:t>高斯曲率是保长变换下的不变量</a:t>
                </a:r>
                <a:endParaRPr lang="en-US" altLang="zh-CN" dirty="0"/>
              </a:p>
              <a:p>
                <a:pPr lvl="2"/>
                <a:r>
                  <a:rPr lang="zh-CN" altLang="en-US" dirty="0"/>
                  <a:t>无脐点曲面是可展曲面的充分必要条件：高斯曲率恒为零</a:t>
                </a:r>
              </a:p>
            </p:txBody>
          </p:sp>
        </mc:Choice>
        <mc:Fallback xmlns="">
          <p:sp>
            <p:nvSpPr>
              <p:cNvPr id="3" name="内容占位符 2">
                <a:extLst>
                  <a:ext uri="{FF2B5EF4-FFF2-40B4-BE49-F238E27FC236}">
                    <a16:creationId xmlns:a16="http://schemas.microsoft.com/office/drawing/2014/main" id="{CF37F81B-86F3-0407-FAC3-94E6C40B816D}"/>
                  </a:ext>
                </a:extLst>
              </p:cNvPr>
              <p:cNvSpPr>
                <a:spLocks noGrp="1" noRot="1" noChangeAspect="1" noMove="1" noResize="1" noEditPoints="1" noAdjustHandles="1" noChangeArrowheads="1" noChangeShapeType="1" noTextEdit="1"/>
              </p:cNvSpPr>
              <p:nvPr>
                <p:ph idx="1"/>
              </p:nvPr>
            </p:nvSpPr>
            <p:spPr>
              <a:blipFill>
                <a:blip r:embed="rId2"/>
                <a:stretch>
                  <a:fillRect l="-812" t="-791"/>
                </a:stretch>
              </a:blipFill>
            </p:spPr>
            <p:txBody>
              <a:bodyPr/>
              <a:lstStyle/>
              <a:p>
                <a:r>
                  <a:rPr lang="zh-CN" altLang="en-US">
                    <a:noFill/>
                  </a:rPr>
                  <a:t> </a:t>
                </a:r>
              </a:p>
            </p:txBody>
          </p:sp>
        </mc:Fallback>
      </mc:AlternateContent>
      <p:sp>
        <p:nvSpPr>
          <p:cNvPr id="4" name="日期占位符 3">
            <a:extLst>
              <a:ext uri="{FF2B5EF4-FFF2-40B4-BE49-F238E27FC236}">
                <a16:creationId xmlns:a16="http://schemas.microsoft.com/office/drawing/2014/main" id="{7F98A75A-AABC-CDF3-05C2-D9B17B18DDDD}"/>
              </a:ext>
            </a:extLst>
          </p:cNvPr>
          <p:cNvSpPr>
            <a:spLocks noGrp="1"/>
          </p:cNvSpPr>
          <p:nvPr>
            <p:ph type="dt" sz="half" idx="10"/>
          </p:nvPr>
        </p:nvSpPr>
        <p:spPr/>
        <p:txBody>
          <a:bodyPr/>
          <a:lstStyle/>
          <a:p>
            <a:r>
              <a:rPr lang="en-US" altLang="zh-CN"/>
              <a:t>2024/5/27</a:t>
            </a:r>
            <a:endParaRPr lang="zh-CN" altLang="en-US"/>
          </a:p>
        </p:txBody>
      </p:sp>
      <p:sp>
        <p:nvSpPr>
          <p:cNvPr id="5" name="页脚占位符 4">
            <a:extLst>
              <a:ext uri="{FF2B5EF4-FFF2-40B4-BE49-F238E27FC236}">
                <a16:creationId xmlns:a16="http://schemas.microsoft.com/office/drawing/2014/main" id="{3D010B45-C838-31D5-F259-4BE6D2FE13D8}"/>
              </a:ext>
            </a:extLst>
          </p:cNvPr>
          <p:cNvSpPr>
            <a:spLocks noGrp="1"/>
          </p:cNvSpPr>
          <p:nvPr>
            <p:ph type="ftr" sz="quarter" idx="11"/>
          </p:nvPr>
        </p:nvSpPr>
        <p:spPr/>
        <p:txBody>
          <a:bodyPr/>
          <a:lstStyle/>
          <a:p>
            <a:r>
              <a:rPr lang="en-US" altLang="zh-CN"/>
              <a:t>Classical Differential Geometry</a:t>
            </a:r>
            <a:endParaRPr lang="zh-CN" altLang="en-US"/>
          </a:p>
        </p:txBody>
      </p:sp>
      <p:sp>
        <p:nvSpPr>
          <p:cNvPr id="6" name="灯片编号占位符 5">
            <a:extLst>
              <a:ext uri="{FF2B5EF4-FFF2-40B4-BE49-F238E27FC236}">
                <a16:creationId xmlns:a16="http://schemas.microsoft.com/office/drawing/2014/main" id="{F338343A-B430-954C-743F-D13246BBE8DD}"/>
              </a:ext>
            </a:extLst>
          </p:cNvPr>
          <p:cNvSpPr>
            <a:spLocks noGrp="1"/>
          </p:cNvSpPr>
          <p:nvPr>
            <p:ph type="sldNum" sz="quarter" idx="12"/>
          </p:nvPr>
        </p:nvSpPr>
        <p:spPr/>
        <p:txBody>
          <a:bodyPr/>
          <a:lstStyle/>
          <a:p>
            <a:fld id="{8AF8E6C5-7C3F-4762-BEB2-5E1ACF15AC15}" type="slidenum">
              <a:rPr lang="zh-CN" altLang="en-US" smtClean="0"/>
              <a:t>27</a:t>
            </a:fld>
            <a:endParaRPr lang="zh-CN" altLang="en-US"/>
          </a:p>
        </p:txBody>
      </p:sp>
    </p:spTree>
    <p:extLst>
      <p:ext uri="{BB962C8B-B14F-4D97-AF65-F5344CB8AC3E}">
        <p14:creationId xmlns:p14="http://schemas.microsoft.com/office/powerpoint/2010/main" val="20956273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937C3005-F3F4-BA2A-7180-D6D77764C875}"/>
              </a:ext>
            </a:extLst>
          </p:cNvPr>
          <p:cNvPicPr>
            <a:picLocks noChangeAspect="1"/>
          </p:cNvPicPr>
          <p:nvPr/>
        </p:nvPicPr>
        <p:blipFill>
          <a:blip r:embed="rId2"/>
          <a:stretch>
            <a:fillRect/>
          </a:stretch>
        </p:blipFill>
        <p:spPr>
          <a:xfrm>
            <a:off x="5559168" y="1837944"/>
            <a:ext cx="5695780" cy="1472184"/>
          </a:xfrm>
          <a:prstGeom prst="rect">
            <a:avLst/>
          </a:prstGeom>
        </p:spPr>
      </p:pic>
      <p:sp>
        <p:nvSpPr>
          <p:cNvPr id="2" name="标题 1">
            <a:extLst>
              <a:ext uri="{FF2B5EF4-FFF2-40B4-BE49-F238E27FC236}">
                <a16:creationId xmlns:a16="http://schemas.microsoft.com/office/drawing/2014/main" id="{689F39C1-1FCD-0B5B-8575-4B8EC6155AB8}"/>
              </a:ext>
            </a:extLst>
          </p:cNvPr>
          <p:cNvSpPr>
            <a:spLocks noGrp="1"/>
          </p:cNvSpPr>
          <p:nvPr>
            <p:ph type="title"/>
          </p:nvPr>
        </p:nvSpPr>
        <p:spPr/>
        <p:txBody>
          <a:bodyPr/>
          <a:lstStyle/>
          <a:p>
            <a:r>
              <a:rPr lang="zh-CN" altLang="en-US" dirty="0"/>
              <a:t>几何连续性</a:t>
            </a: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EF1230A2-4948-1FB4-7853-E1175DB5576E}"/>
                  </a:ext>
                </a:extLst>
              </p:cNvPr>
              <p:cNvSpPr>
                <a:spLocks noGrp="1"/>
              </p:cNvSpPr>
              <p:nvPr>
                <p:ph idx="1"/>
              </p:nvPr>
            </p:nvSpPr>
            <p:spPr/>
            <p:txBody>
              <a:bodyPr/>
              <a:lstStyle/>
              <a:p>
                <a:r>
                  <a:rPr lang="zh-CN" altLang="en-US" dirty="0"/>
                  <a:t>曲线的参数连续性</a:t>
                </a:r>
                <a:endParaRPr lang="en-US" altLang="zh-CN" dirty="0"/>
              </a:p>
              <a:p>
                <a:pPr lvl="1"/>
                <a:r>
                  <a:rPr lang="zh-CN" altLang="en-US" dirty="0"/>
                  <a:t>零阶连续 </a:t>
                </a:r>
                <a:r>
                  <a:rPr lang="en-US" altLang="zh-CN" dirty="0"/>
                  <a:t>(</a:t>
                </a:r>
                <a14:m>
                  <m:oMath xmlns:m="http://schemas.openxmlformats.org/officeDocument/2006/math">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𝒞</m:t>
                        </m:r>
                      </m:e>
                      <m:sup>
                        <m:r>
                          <a:rPr lang="en-US" altLang="zh-CN" b="0" i="1" smtClean="0">
                            <a:latin typeface="Cambria Math" panose="02040503050406030204" pitchFamily="18" charset="0"/>
                          </a:rPr>
                          <m:t>0</m:t>
                        </m:r>
                      </m:sup>
                    </m:sSup>
                  </m:oMath>
                </a14:m>
                <a:r>
                  <a:rPr lang="en-US" altLang="zh-CN" dirty="0"/>
                  <a:t>): </a:t>
                </a:r>
                <a14:m>
                  <m:oMath xmlns:m="http://schemas.openxmlformats.org/officeDocument/2006/math">
                    <m:r>
                      <a:rPr lang="en-US" altLang="zh-CN" b="1" i="1" smtClean="0">
                        <a:latin typeface="Cambria Math" panose="02040503050406030204" pitchFamily="18" charset="0"/>
                      </a:rPr>
                      <m:t>𝒓</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𝑡</m:t>
                        </m:r>
                      </m:e>
                    </m:d>
                  </m:oMath>
                </a14:m>
                <a:r>
                  <a:rPr lang="en-US" altLang="zh-CN" dirty="0"/>
                  <a:t> </a:t>
                </a:r>
                <a:r>
                  <a:rPr lang="zh-CN" altLang="en-US" dirty="0"/>
                  <a:t>连续</a:t>
                </a:r>
                <a:endParaRPr lang="en-US" altLang="zh-CN" dirty="0"/>
              </a:p>
              <a:p>
                <a:pPr lvl="1"/>
                <a:r>
                  <a:rPr lang="zh-CN" altLang="en-US" dirty="0"/>
                  <a:t>一阶连续 </a:t>
                </a:r>
                <a:r>
                  <a:rPr lang="en-US" altLang="zh-CN" dirty="0"/>
                  <a:t>(</a:t>
                </a:r>
                <a14:m>
                  <m:oMath xmlns:m="http://schemas.openxmlformats.org/officeDocument/2006/math">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𝒞</m:t>
                        </m:r>
                      </m:e>
                      <m:sup>
                        <m:r>
                          <a:rPr lang="en-US" altLang="zh-CN" b="0" i="1" smtClean="0">
                            <a:latin typeface="Cambria Math" panose="02040503050406030204" pitchFamily="18" charset="0"/>
                          </a:rPr>
                          <m:t>1</m:t>
                        </m:r>
                      </m:sup>
                    </m:sSup>
                  </m:oMath>
                </a14:m>
                <a:r>
                  <a:rPr lang="en-US" altLang="zh-CN" dirty="0"/>
                  <a:t>): </a:t>
                </a:r>
                <a14:m>
                  <m:oMath xmlns:m="http://schemas.openxmlformats.org/officeDocument/2006/math">
                    <m:sSup>
                      <m:sSupPr>
                        <m:ctrlPr>
                          <a:rPr lang="en-US" altLang="zh-CN" b="1" i="1">
                            <a:latin typeface="Cambria Math" panose="02040503050406030204" pitchFamily="18" charset="0"/>
                          </a:rPr>
                        </m:ctrlPr>
                      </m:sSupPr>
                      <m:e>
                        <m:r>
                          <a:rPr lang="en-US" altLang="zh-CN" b="1" i="1">
                            <a:latin typeface="Cambria Math" panose="02040503050406030204" pitchFamily="18" charset="0"/>
                          </a:rPr>
                          <m:t>𝒓</m:t>
                        </m:r>
                      </m:e>
                      <m:sup>
                        <m:r>
                          <a:rPr lang="en-US" altLang="zh-CN" i="1">
                            <a:latin typeface="Cambria Math" panose="02040503050406030204" pitchFamily="18" charset="0"/>
                          </a:rPr>
                          <m:t>′</m:t>
                        </m:r>
                      </m:sup>
                    </m:sSup>
                    <m:d>
                      <m:dPr>
                        <m:ctrlPr>
                          <a:rPr lang="en-US" altLang="zh-CN" i="1">
                            <a:latin typeface="Cambria Math" panose="02040503050406030204" pitchFamily="18" charset="0"/>
                          </a:rPr>
                        </m:ctrlPr>
                      </m:dPr>
                      <m:e>
                        <m:r>
                          <a:rPr lang="en-US" altLang="zh-CN" i="1">
                            <a:latin typeface="Cambria Math" panose="02040503050406030204" pitchFamily="18" charset="0"/>
                          </a:rPr>
                          <m:t>𝑡</m:t>
                        </m:r>
                      </m:e>
                    </m:d>
                  </m:oMath>
                </a14:m>
                <a:r>
                  <a:rPr lang="en-US" altLang="zh-CN" dirty="0"/>
                  <a:t> </a:t>
                </a:r>
                <a:r>
                  <a:rPr lang="zh-CN" altLang="en-US" dirty="0"/>
                  <a:t>连续</a:t>
                </a:r>
                <a:endParaRPr lang="en-US" altLang="zh-CN" dirty="0"/>
              </a:p>
              <a:p>
                <a:pPr lvl="1"/>
                <a:r>
                  <a:rPr lang="zh-CN" altLang="en-US" dirty="0"/>
                  <a:t>二阶连续 </a:t>
                </a:r>
                <a:r>
                  <a:rPr lang="en-US" altLang="zh-CN" dirty="0"/>
                  <a:t>(</a:t>
                </a:r>
                <a14:m>
                  <m:oMath xmlns:m="http://schemas.openxmlformats.org/officeDocument/2006/math">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𝒞</m:t>
                        </m:r>
                      </m:e>
                      <m:sup>
                        <m:r>
                          <a:rPr lang="en-US" altLang="zh-CN" b="0" i="1" smtClean="0">
                            <a:latin typeface="Cambria Math" panose="02040503050406030204" pitchFamily="18" charset="0"/>
                          </a:rPr>
                          <m:t>2</m:t>
                        </m:r>
                      </m:sup>
                    </m:sSup>
                  </m:oMath>
                </a14:m>
                <a:r>
                  <a:rPr lang="en-US" altLang="zh-CN" dirty="0"/>
                  <a:t>): </a:t>
                </a:r>
                <a14:m>
                  <m:oMath xmlns:m="http://schemas.openxmlformats.org/officeDocument/2006/math">
                    <m:sSup>
                      <m:sSupPr>
                        <m:ctrlPr>
                          <a:rPr lang="en-US" altLang="zh-CN" b="1" i="1" smtClean="0">
                            <a:latin typeface="Cambria Math" panose="02040503050406030204" pitchFamily="18" charset="0"/>
                          </a:rPr>
                        </m:ctrlPr>
                      </m:sSupPr>
                      <m:e>
                        <m:r>
                          <a:rPr lang="en-US" altLang="zh-CN" b="1" i="1" smtClean="0">
                            <a:latin typeface="Cambria Math" panose="02040503050406030204" pitchFamily="18" charset="0"/>
                          </a:rPr>
                          <m:t>𝒓</m:t>
                        </m:r>
                      </m:e>
                      <m:sup>
                        <m:r>
                          <a:rPr lang="en-US" altLang="zh-CN" b="0" i="1" smtClean="0">
                            <a:latin typeface="Cambria Math" panose="02040503050406030204" pitchFamily="18" charset="0"/>
                          </a:rPr>
                          <m:t>′′</m:t>
                        </m:r>
                      </m:sup>
                    </m:sSup>
                    <m:d>
                      <m:dPr>
                        <m:ctrlPr>
                          <a:rPr lang="en-US" altLang="zh-CN" i="1">
                            <a:latin typeface="Cambria Math" panose="02040503050406030204" pitchFamily="18" charset="0"/>
                          </a:rPr>
                        </m:ctrlPr>
                      </m:dPr>
                      <m:e>
                        <m:r>
                          <a:rPr lang="en-US" altLang="zh-CN" i="1">
                            <a:latin typeface="Cambria Math" panose="02040503050406030204" pitchFamily="18" charset="0"/>
                          </a:rPr>
                          <m:t>𝑡</m:t>
                        </m:r>
                      </m:e>
                    </m:d>
                  </m:oMath>
                </a14:m>
                <a:r>
                  <a:rPr lang="en-US" altLang="zh-CN" dirty="0"/>
                  <a:t> </a:t>
                </a:r>
                <a:r>
                  <a:rPr lang="zh-CN" altLang="en-US" dirty="0"/>
                  <a:t>连续</a:t>
                </a:r>
                <a:endParaRPr lang="en-US" altLang="zh-CN" dirty="0"/>
              </a:p>
              <a:p>
                <a:r>
                  <a:rPr lang="zh-CN" altLang="en-US" dirty="0"/>
                  <a:t>参数连续性存在的问题</a:t>
                </a:r>
                <a:endParaRPr lang="en-US" altLang="zh-CN" dirty="0"/>
              </a:p>
              <a:p>
                <a:pPr lvl="1"/>
                <a:r>
                  <a:rPr lang="zh-CN" altLang="en-US" dirty="0"/>
                  <a:t>连续性依赖于参数的选择，不利于计算机辅助设计</a:t>
                </a:r>
                <a:endParaRPr lang="en-US" altLang="zh-CN" dirty="0"/>
              </a:p>
              <a:p>
                <a:r>
                  <a:rPr lang="zh-CN" altLang="en-US" dirty="0"/>
                  <a:t>曲线的几何连续性</a:t>
                </a:r>
                <a:endParaRPr lang="en-US" altLang="zh-CN" dirty="0"/>
              </a:p>
              <a:p>
                <a:pPr lvl="1"/>
                <a:r>
                  <a:rPr lang="zh-CN" altLang="en-US" dirty="0"/>
                  <a:t>零阶连续 </a:t>
                </a:r>
                <a:r>
                  <a:rPr lang="en-US" altLang="zh-CN" dirty="0"/>
                  <a:t>(</a:t>
                </a:r>
                <a14:m>
                  <m:oMath xmlns:m="http://schemas.openxmlformats.org/officeDocument/2006/math">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𝒢</m:t>
                        </m:r>
                      </m:e>
                      <m:sup>
                        <m:r>
                          <a:rPr lang="en-US" altLang="zh-CN" b="0" i="1" smtClean="0">
                            <a:latin typeface="Cambria Math" panose="02040503050406030204" pitchFamily="18" charset="0"/>
                          </a:rPr>
                          <m:t>0</m:t>
                        </m:r>
                      </m:sup>
                    </m:sSup>
                  </m:oMath>
                </a14:m>
                <a:r>
                  <a:rPr lang="en-US" altLang="zh-CN" dirty="0"/>
                  <a:t>): </a:t>
                </a:r>
                <a:r>
                  <a:rPr lang="zh-CN" altLang="en-US" dirty="0"/>
                  <a:t>两段曲线有公共的连接端点（同 </a:t>
                </a:r>
                <a14:m>
                  <m:oMath xmlns:m="http://schemas.openxmlformats.org/officeDocument/2006/math">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𝒞</m:t>
                        </m:r>
                      </m:e>
                      <m:sup>
                        <m:r>
                          <a:rPr lang="en-US" altLang="zh-CN" b="0" i="1" smtClean="0">
                            <a:latin typeface="Cambria Math" panose="02040503050406030204" pitchFamily="18" charset="0"/>
                          </a:rPr>
                          <m:t>0</m:t>
                        </m:r>
                      </m:sup>
                    </m:sSup>
                  </m:oMath>
                </a14:m>
                <a:r>
                  <a:rPr lang="zh-CN" altLang="en-US" dirty="0"/>
                  <a:t>）</a:t>
                </a:r>
                <a:endParaRPr lang="en-US" altLang="zh-CN" dirty="0"/>
              </a:p>
              <a:p>
                <a:pPr lvl="1"/>
                <a:r>
                  <a:rPr lang="zh-CN" altLang="en-US" dirty="0"/>
                  <a:t>一阶连续 </a:t>
                </a:r>
                <a:r>
                  <a:rPr lang="en-US" altLang="zh-CN" dirty="0"/>
                  <a:t>(</a:t>
                </a:r>
                <a14:m>
                  <m:oMath xmlns:m="http://schemas.openxmlformats.org/officeDocument/2006/math">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𝒢</m:t>
                        </m:r>
                      </m:e>
                      <m:sup>
                        <m:r>
                          <a:rPr lang="en-US" altLang="zh-CN" b="0" i="1" smtClean="0">
                            <a:latin typeface="Cambria Math" panose="02040503050406030204" pitchFamily="18" charset="0"/>
                          </a:rPr>
                          <m:t>1</m:t>
                        </m:r>
                      </m:sup>
                    </m:sSup>
                  </m:oMath>
                </a14:m>
                <a:r>
                  <a:rPr lang="en-US" altLang="zh-CN" dirty="0"/>
                  <a:t>): </a:t>
                </a:r>
                <a:r>
                  <a:rPr lang="zh-CN" altLang="en-US" dirty="0"/>
                  <a:t>两段曲线连接处有公共的单位切向量</a:t>
                </a:r>
                <a:endParaRPr lang="en-US" altLang="zh-CN" dirty="0"/>
              </a:p>
              <a:p>
                <a:pPr lvl="1"/>
                <a:r>
                  <a:rPr lang="zh-CN" altLang="en-US" dirty="0"/>
                  <a:t>二阶连续 </a:t>
                </a:r>
                <a:r>
                  <a:rPr lang="en-US" altLang="zh-CN" dirty="0"/>
                  <a:t>(</a:t>
                </a:r>
                <a14:m>
                  <m:oMath xmlns:m="http://schemas.openxmlformats.org/officeDocument/2006/math">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𝒢</m:t>
                        </m:r>
                      </m:e>
                      <m:sup>
                        <m:r>
                          <a:rPr lang="en-US" altLang="zh-CN" b="0" i="1" smtClean="0">
                            <a:latin typeface="Cambria Math" panose="02040503050406030204" pitchFamily="18" charset="0"/>
                          </a:rPr>
                          <m:t>2</m:t>
                        </m:r>
                      </m:sup>
                    </m:sSup>
                  </m:oMath>
                </a14:m>
                <a:r>
                  <a:rPr lang="en-US" altLang="zh-CN" dirty="0"/>
                  <a:t>): </a:t>
                </a:r>
                <a:r>
                  <a:rPr lang="zh-CN" altLang="en-US" dirty="0"/>
                  <a:t>两段曲线连接处有公共的曲率向量（曲率以及主法向量）</a:t>
                </a:r>
                <a:endParaRPr lang="en-US" altLang="zh-CN" dirty="0"/>
              </a:p>
              <a:p>
                <a:pPr lvl="1"/>
                <a:endParaRPr lang="en-US" altLang="zh-CN" dirty="0"/>
              </a:p>
            </p:txBody>
          </p:sp>
        </mc:Choice>
        <mc:Fallback xmlns="">
          <p:sp>
            <p:nvSpPr>
              <p:cNvPr id="3" name="内容占位符 2">
                <a:extLst>
                  <a:ext uri="{FF2B5EF4-FFF2-40B4-BE49-F238E27FC236}">
                    <a16:creationId xmlns:a16="http://schemas.microsoft.com/office/drawing/2014/main" id="{EF1230A2-4948-1FB4-7853-E1175DB5576E}"/>
                  </a:ext>
                </a:extLst>
              </p:cNvPr>
              <p:cNvSpPr>
                <a:spLocks noGrp="1" noRot="1" noChangeAspect="1" noMove="1" noResize="1" noEditPoints="1" noAdjustHandles="1" noChangeArrowheads="1" noChangeShapeType="1" noTextEdit="1"/>
              </p:cNvSpPr>
              <p:nvPr>
                <p:ph idx="1"/>
              </p:nvPr>
            </p:nvSpPr>
            <p:spPr>
              <a:blipFill>
                <a:blip r:embed="rId3"/>
                <a:stretch>
                  <a:fillRect l="-812" t="-791"/>
                </a:stretch>
              </a:blipFill>
            </p:spPr>
            <p:txBody>
              <a:bodyPr/>
              <a:lstStyle/>
              <a:p>
                <a:r>
                  <a:rPr lang="zh-CN" altLang="en-US">
                    <a:noFill/>
                  </a:rPr>
                  <a:t> </a:t>
                </a:r>
              </a:p>
            </p:txBody>
          </p:sp>
        </mc:Fallback>
      </mc:AlternateContent>
      <p:sp>
        <p:nvSpPr>
          <p:cNvPr id="4" name="日期占位符 3">
            <a:extLst>
              <a:ext uri="{FF2B5EF4-FFF2-40B4-BE49-F238E27FC236}">
                <a16:creationId xmlns:a16="http://schemas.microsoft.com/office/drawing/2014/main" id="{A1DF1A99-EB54-6812-2207-A943E42D0389}"/>
              </a:ext>
            </a:extLst>
          </p:cNvPr>
          <p:cNvSpPr>
            <a:spLocks noGrp="1"/>
          </p:cNvSpPr>
          <p:nvPr>
            <p:ph type="dt" sz="half" idx="10"/>
          </p:nvPr>
        </p:nvSpPr>
        <p:spPr/>
        <p:txBody>
          <a:bodyPr/>
          <a:lstStyle/>
          <a:p>
            <a:r>
              <a:rPr lang="en-US" altLang="zh-CN"/>
              <a:t>2024/5/27</a:t>
            </a:r>
            <a:endParaRPr lang="zh-CN" altLang="en-US"/>
          </a:p>
        </p:txBody>
      </p:sp>
      <p:sp>
        <p:nvSpPr>
          <p:cNvPr id="5" name="页脚占位符 4">
            <a:extLst>
              <a:ext uri="{FF2B5EF4-FFF2-40B4-BE49-F238E27FC236}">
                <a16:creationId xmlns:a16="http://schemas.microsoft.com/office/drawing/2014/main" id="{DDCC5577-7097-2E69-38C9-F366EF01761E}"/>
              </a:ext>
            </a:extLst>
          </p:cNvPr>
          <p:cNvSpPr>
            <a:spLocks noGrp="1"/>
          </p:cNvSpPr>
          <p:nvPr>
            <p:ph type="ftr" sz="quarter" idx="11"/>
          </p:nvPr>
        </p:nvSpPr>
        <p:spPr/>
        <p:txBody>
          <a:bodyPr/>
          <a:lstStyle/>
          <a:p>
            <a:r>
              <a:rPr lang="en-US" altLang="zh-CN"/>
              <a:t>Classical Differential Geometry</a:t>
            </a:r>
            <a:endParaRPr lang="zh-CN" altLang="en-US"/>
          </a:p>
        </p:txBody>
      </p:sp>
      <p:sp>
        <p:nvSpPr>
          <p:cNvPr id="6" name="灯片编号占位符 5">
            <a:extLst>
              <a:ext uri="{FF2B5EF4-FFF2-40B4-BE49-F238E27FC236}">
                <a16:creationId xmlns:a16="http://schemas.microsoft.com/office/drawing/2014/main" id="{BF2FDB79-9D33-7608-FC7E-D6CAD53C53A3}"/>
              </a:ext>
            </a:extLst>
          </p:cNvPr>
          <p:cNvSpPr>
            <a:spLocks noGrp="1"/>
          </p:cNvSpPr>
          <p:nvPr>
            <p:ph type="sldNum" sz="quarter" idx="12"/>
          </p:nvPr>
        </p:nvSpPr>
        <p:spPr/>
        <p:txBody>
          <a:bodyPr/>
          <a:lstStyle/>
          <a:p>
            <a:fld id="{8AF8E6C5-7C3F-4762-BEB2-5E1ACF15AC15}" type="slidenum">
              <a:rPr lang="zh-CN" altLang="en-US" smtClean="0"/>
              <a:t>28</a:t>
            </a:fld>
            <a:endParaRPr lang="zh-CN" altLang="en-US"/>
          </a:p>
        </p:txBody>
      </p:sp>
    </p:spTree>
    <p:extLst>
      <p:ext uri="{BB962C8B-B14F-4D97-AF65-F5344CB8AC3E}">
        <p14:creationId xmlns:p14="http://schemas.microsoft.com/office/powerpoint/2010/main" val="1314724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89F39C1-1FCD-0B5B-8575-4B8EC6155AB8}"/>
              </a:ext>
            </a:extLst>
          </p:cNvPr>
          <p:cNvSpPr>
            <a:spLocks noGrp="1"/>
          </p:cNvSpPr>
          <p:nvPr>
            <p:ph type="title"/>
          </p:nvPr>
        </p:nvSpPr>
        <p:spPr/>
        <p:txBody>
          <a:bodyPr/>
          <a:lstStyle/>
          <a:p>
            <a:r>
              <a:rPr lang="zh-CN" altLang="en-US" dirty="0"/>
              <a:t>几何连续性</a:t>
            </a: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EF1230A2-4948-1FB4-7853-E1175DB5576E}"/>
                  </a:ext>
                </a:extLst>
              </p:cNvPr>
              <p:cNvSpPr>
                <a:spLocks noGrp="1"/>
              </p:cNvSpPr>
              <p:nvPr>
                <p:ph idx="1"/>
              </p:nvPr>
            </p:nvSpPr>
            <p:spPr/>
            <p:txBody>
              <a:bodyPr/>
              <a:lstStyle/>
              <a:p>
                <a:r>
                  <a:rPr lang="zh-CN" altLang="en-US" dirty="0"/>
                  <a:t>曲面的参数连续性</a:t>
                </a:r>
                <a:endParaRPr lang="en-US" altLang="zh-CN" dirty="0"/>
              </a:p>
              <a:p>
                <a:pPr lvl="1"/>
                <a:r>
                  <a:rPr lang="zh-CN" altLang="en-US" dirty="0"/>
                  <a:t>零阶连续 </a:t>
                </a:r>
                <a:r>
                  <a:rPr lang="en-US" altLang="zh-CN" dirty="0"/>
                  <a:t>(</a:t>
                </a:r>
                <a14:m>
                  <m:oMath xmlns:m="http://schemas.openxmlformats.org/officeDocument/2006/math">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𝒞</m:t>
                        </m:r>
                      </m:e>
                      <m:sup>
                        <m:r>
                          <a:rPr lang="en-US" altLang="zh-CN" b="0" i="1" smtClean="0">
                            <a:latin typeface="Cambria Math" panose="02040503050406030204" pitchFamily="18" charset="0"/>
                          </a:rPr>
                          <m:t>0</m:t>
                        </m:r>
                      </m:sup>
                    </m:sSup>
                  </m:oMath>
                </a14:m>
                <a:r>
                  <a:rPr lang="en-US" altLang="zh-CN" dirty="0"/>
                  <a:t>): </a:t>
                </a:r>
                <a14:m>
                  <m:oMath xmlns:m="http://schemas.openxmlformats.org/officeDocument/2006/math">
                    <m:r>
                      <a:rPr lang="en-US" altLang="zh-CN" b="1" i="1" smtClean="0">
                        <a:latin typeface="Cambria Math" panose="02040503050406030204" pitchFamily="18" charset="0"/>
                      </a:rPr>
                      <m:t>𝒓</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𝑢</m:t>
                        </m:r>
                        <m:r>
                          <a:rPr lang="en-US" altLang="zh-CN" b="0" i="1" smtClean="0">
                            <a:latin typeface="Cambria Math" panose="02040503050406030204" pitchFamily="18" charset="0"/>
                          </a:rPr>
                          <m:t>,</m:t>
                        </m:r>
                        <m:r>
                          <a:rPr lang="en-US" altLang="zh-CN" b="0" i="1" smtClean="0">
                            <a:latin typeface="Cambria Math" panose="02040503050406030204" pitchFamily="18" charset="0"/>
                          </a:rPr>
                          <m:t>𝑣</m:t>
                        </m:r>
                      </m:e>
                    </m:d>
                  </m:oMath>
                </a14:m>
                <a:r>
                  <a:rPr lang="en-US" altLang="zh-CN" dirty="0"/>
                  <a:t> </a:t>
                </a:r>
                <a:r>
                  <a:rPr lang="zh-CN" altLang="en-US" dirty="0"/>
                  <a:t>连续</a:t>
                </a:r>
                <a:endParaRPr lang="en-US" altLang="zh-CN" dirty="0"/>
              </a:p>
              <a:p>
                <a:pPr lvl="1"/>
                <a:r>
                  <a:rPr lang="zh-CN" altLang="en-US" dirty="0"/>
                  <a:t>一阶连续 </a:t>
                </a:r>
                <a:r>
                  <a:rPr lang="en-US" altLang="zh-CN" dirty="0"/>
                  <a:t>(</a:t>
                </a:r>
                <a14:m>
                  <m:oMath xmlns:m="http://schemas.openxmlformats.org/officeDocument/2006/math">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𝒞</m:t>
                        </m:r>
                      </m:e>
                      <m:sup>
                        <m:r>
                          <a:rPr lang="en-US" altLang="zh-CN" b="0" i="1" smtClean="0">
                            <a:latin typeface="Cambria Math" panose="02040503050406030204" pitchFamily="18" charset="0"/>
                          </a:rPr>
                          <m:t>1</m:t>
                        </m:r>
                      </m:sup>
                    </m:sSup>
                  </m:oMath>
                </a14:m>
                <a:r>
                  <a:rPr lang="en-US" altLang="zh-CN" dirty="0"/>
                  <a:t>): </a:t>
                </a:r>
                <a14:m>
                  <m:oMath xmlns:m="http://schemas.openxmlformats.org/officeDocument/2006/math">
                    <m:sSub>
                      <m:sSubPr>
                        <m:ctrlPr>
                          <a:rPr lang="en-US" altLang="zh-CN" b="0" i="1" smtClean="0">
                            <a:latin typeface="Cambria Math" panose="02040503050406030204" pitchFamily="18" charset="0"/>
                          </a:rPr>
                        </m:ctrlPr>
                      </m:sSubPr>
                      <m:e>
                        <m:r>
                          <a:rPr lang="en-US" altLang="zh-CN" b="1" i="1" smtClean="0">
                            <a:latin typeface="Cambria Math" panose="02040503050406030204" pitchFamily="18" charset="0"/>
                          </a:rPr>
                          <m:t>𝒓</m:t>
                        </m:r>
                      </m:e>
                      <m:sub>
                        <m:r>
                          <a:rPr lang="en-US" altLang="zh-CN" b="0" i="1" smtClean="0">
                            <a:latin typeface="Cambria Math" panose="02040503050406030204" pitchFamily="18" charset="0"/>
                          </a:rPr>
                          <m:t>𝑢</m:t>
                        </m:r>
                      </m:sub>
                    </m:sSub>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𝑢</m:t>
                        </m:r>
                        <m:r>
                          <a:rPr lang="en-US" altLang="zh-CN" b="0" i="1" smtClean="0">
                            <a:latin typeface="Cambria Math" panose="02040503050406030204" pitchFamily="18" charset="0"/>
                          </a:rPr>
                          <m:t>,</m:t>
                        </m:r>
                        <m:r>
                          <a:rPr lang="en-US" altLang="zh-CN" b="0" i="1" smtClean="0">
                            <a:latin typeface="Cambria Math" panose="02040503050406030204" pitchFamily="18" charset="0"/>
                          </a:rPr>
                          <m:t>𝑣</m:t>
                        </m:r>
                      </m:e>
                    </m:d>
                    <m:r>
                      <a:rPr lang="en-US" altLang="zh-CN" b="0" i="1" smtClean="0">
                        <a:latin typeface="Cambria Math" panose="02040503050406030204" pitchFamily="18" charset="0"/>
                      </a:rPr>
                      <m:t>,</m:t>
                    </m:r>
                    <m:sSub>
                      <m:sSubPr>
                        <m:ctrlPr>
                          <a:rPr lang="en-US" altLang="zh-CN" i="1">
                            <a:latin typeface="Cambria Math" panose="02040503050406030204" pitchFamily="18" charset="0"/>
                          </a:rPr>
                        </m:ctrlPr>
                      </m:sSubPr>
                      <m:e>
                        <m:r>
                          <a:rPr lang="en-US" altLang="zh-CN" b="1" i="1">
                            <a:latin typeface="Cambria Math" panose="02040503050406030204" pitchFamily="18" charset="0"/>
                          </a:rPr>
                          <m:t>𝒓</m:t>
                        </m:r>
                      </m:e>
                      <m:sub>
                        <m:r>
                          <a:rPr lang="en-US" altLang="zh-CN" b="0" i="1" smtClean="0">
                            <a:latin typeface="Cambria Math" panose="02040503050406030204" pitchFamily="18" charset="0"/>
                          </a:rPr>
                          <m:t>𝑣</m:t>
                        </m:r>
                      </m:sub>
                    </m:sSub>
                    <m:d>
                      <m:dPr>
                        <m:ctrlPr>
                          <a:rPr lang="en-US" altLang="zh-CN" i="1">
                            <a:latin typeface="Cambria Math" panose="02040503050406030204" pitchFamily="18" charset="0"/>
                          </a:rPr>
                        </m:ctrlPr>
                      </m:dPr>
                      <m:e>
                        <m:r>
                          <a:rPr lang="en-US" altLang="zh-CN" i="1">
                            <a:latin typeface="Cambria Math" panose="02040503050406030204" pitchFamily="18" charset="0"/>
                          </a:rPr>
                          <m:t>𝑢</m:t>
                        </m:r>
                        <m:r>
                          <a:rPr lang="en-US" altLang="zh-CN" i="1">
                            <a:latin typeface="Cambria Math" panose="02040503050406030204" pitchFamily="18" charset="0"/>
                          </a:rPr>
                          <m:t>,</m:t>
                        </m:r>
                        <m:r>
                          <a:rPr lang="en-US" altLang="zh-CN" i="1">
                            <a:latin typeface="Cambria Math" panose="02040503050406030204" pitchFamily="18" charset="0"/>
                          </a:rPr>
                          <m:t>𝑣</m:t>
                        </m:r>
                      </m:e>
                    </m:d>
                  </m:oMath>
                </a14:m>
                <a:r>
                  <a:rPr lang="zh-CN" altLang="en-US" dirty="0"/>
                  <a:t> 连续</a:t>
                </a:r>
                <a:endParaRPr lang="en-US" altLang="zh-CN" dirty="0"/>
              </a:p>
              <a:p>
                <a:pPr lvl="1"/>
                <a:r>
                  <a:rPr lang="zh-CN" altLang="en-US" dirty="0"/>
                  <a:t>二阶连续 </a:t>
                </a:r>
                <a:r>
                  <a:rPr lang="en-US" altLang="zh-CN" dirty="0"/>
                  <a:t>(</a:t>
                </a:r>
                <a14:m>
                  <m:oMath xmlns:m="http://schemas.openxmlformats.org/officeDocument/2006/math">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𝒞</m:t>
                        </m:r>
                      </m:e>
                      <m:sup>
                        <m:r>
                          <a:rPr lang="en-US" altLang="zh-CN" b="0" i="1" smtClean="0">
                            <a:latin typeface="Cambria Math" panose="02040503050406030204" pitchFamily="18" charset="0"/>
                          </a:rPr>
                          <m:t>2</m:t>
                        </m:r>
                      </m:sup>
                    </m:sSup>
                  </m:oMath>
                </a14:m>
                <a:r>
                  <a:rPr lang="en-US" altLang="zh-CN" dirty="0"/>
                  <a:t>): </a:t>
                </a:r>
                <a14:m>
                  <m:oMath xmlns:m="http://schemas.openxmlformats.org/officeDocument/2006/math">
                    <m:sSub>
                      <m:sSubPr>
                        <m:ctrlPr>
                          <a:rPr lang="en-US" altLang="zh-CN" i="1">
                            <a:latin typeface="Cambria Math" panose="02040503050406030204" pitchFamily="18" charset="0"/>
                          </a:rPr>
                        </m:ctrlPr>
                      </m:sSubPr>
                      <m:e>
                        <m:r>
                          <a:rPr lang="en-US" altLang="zh-CN" b="1" i="1">
                            <a:latin typeface="Cambria Math" panose="02040503050406030204" pitchFamily="18" charset="0"/>
                          </a:rPr>
                          <m:t>𝒓</m:t>
                        </m:r>
                      </m:e>
                      <m:sub>
                        <m:r>
                          <a:rPr lang="en-US" altLang="zh-CN" i="1">
                            <a:latin typeface="Cambria Math" panose="02040503050406030204" pitchFamily="18" charset="0"/>
                          </a:rPr>
                          <m:t>𝑢</m:t>
                        </m:r>
                        <m:r>
                          <a:rPr lang="en-US" altLang="zh-CN" b="0" i="1" smtClean="0">
                            <a:latin typeface="Cambria Math" panose="02040503050406030204" pitchFamily="18" charset="0"/>
                          </a:rPr>
                          <m:t>𝑢</m:t>
                        </m:r>
                      </m:sub>
                    </m:sSub>
                    <m:d>
                      <m:dPr>
                        <m:ctrlPr>
                          <a:rPr lang="en-US" altLang="zh-CN" i="1">
                            <a:latin typeface="Cambria Math" panose="02040503050406030204" pitchFamily="18" charset="0"/>
                          </a:rPr>
                        </m:ctrlPr>
                      </m:dPr>
                      <m:e>
                        <m:r>
                          <a:rPr lang="en-US" altLang="zh-CN" i="1">
                            <a:latin typeface="Cambria Math" panose="02040503050406030204" pitchFamily="18" charset="0"/>
                          </a:rPr>
                          <m:t>𝑢</m:t>
                        </m:r>
                        <m:r>
                          <a:rPr lang="en-US" altLang="zh-CN" i="1">
                            <a:latin typeface="Cambria Math" panose="02040503050406030204" pitchFamily="18" charset="0"/>
                          </a:rPr>
                          <m:t>,</m:t>
                        </m:r>
                        <m:r>
                          <a:rPr lang="en-US" altLang="zh-CN" i="1">
                            <a:latin typeface="Cambria Math" panose="02040503050406030204" pitchFamily="18" charset="0"/>
                          </a:rPr>
                          <m:t>𝑣</m:t>
                        </m:r>
                      </m:e>
                    </m:d>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b="1" i="1">
                            <a:latin typeface="Cambria Math" panose="02040503050406030204" pitchFamily="18" charset="0"/>
                          </a:rPr>
                          <m:t>𝒓</m:t>
                        </m:r>
                      </m:e>
                      <m:sub>
                        <m:r>
                          <a:rPr lang="en-US" altLang="zh-CN" b="0" i="1" smtClean="0">
                            <a:latin typeface="Cambria Math" panose="02040503050406030204" pitchFamily="18" charset="0"/>
                          </a:rPr>
                          <m:t>𝑢</m:t>
                        </m:r>
                        <m:r>
                          <a:rPr lang="en-US" altLang="zh-CN" i="1">
                            <a:latin typeface="Cambria Math" panose="02040503050406030204" pitchFamily="18" charset="0"/>
                          </a:rPr>
                          <m:t>𝑣</m:t>
                        </m:r>
                      </m:sub>
                    </m:sSub>
                    <m:d>
                      <m:dPr>
                        <m:ctrlPr>
                          <a:rPr lang="en-US" altLang="zh-CN" i="1">
                            <a:latin typeface="Cambria Math" panose="02040503050406030204" pitchFamily="18" charset="0"/>
                          </a:rPr>
                        </m:ctrlPr>
                      </m:dPr>
                      <m:e>
                        <m:r>
                          <a:rPr lang="en-US" altLang="zh-CN" i="1">
                            <a:latin typeface="Cambria Math" panose="02040503050406030204" pitchFamily="18" charset="0"/>
                          </a:rPr>
                          <m:t>𝑢</m:t>
                        </m:r>
                        <m:r>
                          <a:rPr lang="en-US" altLang="zh-CN" i="1">
                            <a:latin typeface="Cambria Math" panose="02040503050406030204" pitchFamily="18" charset="0"/>
                          </a:rPr>
                          <m:t>,</m:t>
                        </m:r>
                        <m:r>
                          <a:rPr lang="en-US" altLang="zh-CN" i="1">
                            <a:latin typeface="Cambria Math" panose="02040503050406030204" pitchFamily="18" charset="0"/>
                          </a:rPr>
                          <m:t>𝑣</m:t>
                        </m:r>
                      </m:e>
                    </m:d>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b="1" i="1">
                            <a:latin typeface="Cambria Math" panose="02040503050406030204" pitchFamily="18" charset="0"/>
                          </a:rPr>
                          <m:t>𝒓</m:t>
                        </m:r>
                      </m:e>
                      <m:sub>
                        <m:r>
                          <a:rPr lang="en-US" altLang="zh-CN" b="0" i="1" smtClean="0">
                            <a:latin typeface="Cambria Math" panose="02040503050406030204" pitchFamily="18" charset="0"/>
                          </a:rPr>
                          <m:t>𝑣</m:t>
                        </m:r>
                        <m:r>
                          <a:rPr lang="en-US" altLang="zh-CN" i="1">
                            <a:latin typeface="Cambria Math" panose="02040503050406030204" pitchFamily="18" charset="0"/>
                          </a:rPr>
                          <m:t>𝑣</m:t>
                        </m:r>
                      </m:sub>
                    </m:sSub>
                    <m:d>
                      <m:dPr>
                        <m:ctrlPr>
                          <a:rPr lang="en-US" altLang="zh-CN" i="1">
                            <a:latin typeface="Cambria Math" panose="02040503050406030204" pitchFamily="18" charset="0"/>
                          </a:rPr>
                        </m:ctrlPr>
                      </m:dPr>
                      <m:e>
                        <m:r>
                          <a:rPr lang="en-US" altLang="zh-CN" i="1">
                            <a:latin typeface="Cambria Math" panose="02040503050406030204" pitchFamily="18" charset="0"/>
                          </a:rPr>
                          <m:t>𝑢</m:t>
                        </m:r>
                        <m:r>
                          <a:rPr lang="en-US" altLang="zh-CN" i="1">
                            <a:latin typeface="Cambria Math" panose="02040503050406030204" pitchFamily="18" charset="0"/>
                          </a:rPr>
                          <m:t>,</m:t>
                        </m:r>
                        <m:r>
                          <a:rPr lang="en-US" altLang="zh-CN" i="1">
                            <a:latin typeface="Cambria Math" panose="02040503050406030204" pitchFamily="18" charset="0"/>
                          </a:rPr>
                          <m:t>𝑣</m:t>
                        </m:r>
                      </m:e>
                    </m:d>
                  </m:oMath>
                </a14:m>
                <a:r>
                  <a:rPr lang="zh-CN" altLang="en-US" dirty="0"/>
                  <a:t> 连续</a:t>
                </a:r>
                <a:endParaRPr lang="en-US" altLang="zh-CN" dirty="0"/>
              </a:p>
              <a:p>
                <a:r>
                  <a:rPr lang="zh-CN" altLang="en-US" dirty="0"/>
                  <a:t>曲面的几何连续性</a:t>
                </a:r>
                <a:endParaRPr lang="en-US" altLang="zh-CN" dirty="0"/>
              </a:p>
              <a:p>
                <a:pPr lvl="1"/>
                <a:r>
                  <a:rPr lang="zh-CN" altLang="en-US" dirty="0"/>
                  <a:t>零阶连续 </a:t>
                </a:r>
                <a:r>
                  <a:rPr lang="en-US" altLang="zh-CN" dirty="0"/>
                  <a:t>(</a:t>
                </a:r>
                <a14:m>
                  <m:oMath xmlns:m="http://schemas.openxmlformats.org/officeDocument/2006/math">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𝒢</m:t>
                        </m:r>
                      </m:e>
                      <m:sup>
                        <m:r>
                          <a:rPr lang="en-US" altLang="zh-CN" b="0" i="1" smtClean="0">
                            <a:latin typeface="Cambria Math" panose="02040503050406030204" pitchFamily="18" charset="0"/>
                          </a:rPr>
                          <m:t>0</m:t>
                        </m:r>
                      </m:sup>
                    </m:sSup>
                  </m:oMath>
                </a14:m>
                <a:r>
                  <a:rPr lang="en-US" altLang="zh-CN" dirty="0"/>
                  <a:t>): </a:t>
                </a:r>
                <a:r>
                  <a:rPr lang="zh-CN" altLang="en-US" dirty="0"/>
                  <a:t>两块曲面有公共的连接线（同 </a:t>
                </a:r>
                <a14:m>
                  <m:oMath xmlns:m="http://schemas.openxmlformats.org/officeDocument/2006/math">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𝒞</m:t>
                        </m:r>
                      </m:e>
                      <m:sup>
                        <m:r>
                          <a:rPr lang="en-US" altLang="zh-CN" b="0" i="1" smtClean="0">
                            <a:latin typeface="Cambria Math" panose="02040503050406030204" pitchFamily="18" charset="0"/>
                          </a:rPr>
                          <m:t>0</m:t>
                        </m:r>
                      </m:sup>
                    </m:sSup>
                  </m:oMath>
                </a14:m>
                <a:r>
                  <a:rPr lang="zh-CN" altLang="en-US" dirty="0"/>
                  <a:t>）</a:t>
                </a:r>
                <a:endParaRPr lang="en-US" altLang="zh-CN" dirty="0"/>
              </a:p>
              <a:p>
                <a:pPr lvl="1"/>
                <a:r>
                  <a:rPr lang="zh-CN" altLang="en-US" dirty="0"/>
                  <a:t>一阶连续 </a:t>
                </a:r>
                <a:r>
                  <a:rPr lang="en-US" altLang="zh-CN" dirty="0"/>
                  <a:t>(</a:t>
                </a:r>
                <a14:m>
                  <m:oMath xmlns:m="http://schemas.openxmlformats.org/officeDocument/2006/math">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𝒢</m:t>
                        </m:r>
                      </m:e>
                      <m:sup>
                        <m:r>
                          <a:rPr lang="en-US" altLang="zh-CN" b="0" i="1" smtClean="0">
                            <a:latin typeface="Cambria Math" panose="02040503050406030204" pitchFamily="18" charset="0"/>
                          </a:rPr>
                          <m:t>1</m:t>
                        </m:r>
                      </m:sup>
                    </m:sSup>
                  </m:oMath>
                </a14:m>
                <a:r>
                  <a:rPr lang="en-US" altLang="zh-CN" dirty="0"/>
                  <a:t>): </a:t>
                </a:r>
                <a:r>
                  <a:rPr lang="zh-CN" altLang="en-US" dirty="0"/>
                  <a:t>两块曲面连接线上有公共的单位法向量</a:t>
                </a:r>
                <a:endParaRPr lang="en-US" altLang="zh-CN" dirty="0"/>
              </a:p>
              <a:p>
                <a:pPr lvl="1"/>
                <a:r>
                  <a:rPr lang="zh-CN" altLang="en-US" dirty="0"/>
                  <a:t>二阶连续 </a:t>
                </a:r>
                <a:r>
                  <a:rPr lang="en-US" altLang="zh-CN" dirty="0"/>
                  <a:t>(</a:t>
                </a:r>
                <a14:m>
                  <m:oMath xmlns:m="http://schemas.openxmlformats.org/officeDocument/2006/math">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𝒢</m:t>
                        </m:r>
                      </m:e>
                      <m:sup>
                        <m:r>
                          <a:rPr lang="en-US" altLang="zh-CN" b="0" i="1" smtClean="0">
                            <a:latin typeface="Cambria Math" panose="02040503050406030204" pitchFamily="18" charset="0"/>
                          </a:rPr>
                          <m:t>2</m:t>
                        </m:r>
                      </m:sup>
                    </m:sSup>
                  </m:oMath>
                </a14:m>
                <a:r>
                  <a:rPr lang="en-US" altLang="zh-CN" dirty="0"/>
                  <a:t>): </a:t>
                </a:r>
                <a:r>
                  <a:rPr lang="zh-CN" altLang="en-US" dirty="0"/>
                  <a:t>两段曲面连接线上有公共的法曲率（任意</a:t>
                </a:r>
                <a:r>
                  <a:rPr lang="zh-CN" altLang="en-US"/>
                  <a:t>方向）</a:t>
                </a:r>
                <a:endParaRPr lang="en-US" altLang="zh-CN" dirty="0"/>
              </a:p>
              <a:p>
                <a:pPr lvl="1"/>
                <a:endParaRPr lang="en-US" altLang="zh-CN" dirty="0"/>
              </a:p>
            </p:txBody>
          </p:sp>
        </mc:Choice>
        <mc:Fallback xmlns="">
          <p:sp>
            <p:nvSpPr>
              <p:cNvPr id="3" name="内容占位符 2">
                <a:extLst>
                  <a:ext uri="{FF2B5EF4-FFF2-40B4-BE49-F238E27FC236}">
                    <a16:creationId xmlns:a16="http://schemas.microsoft.com/office/drawing/2014/main" id="{EF1230A2-4948-1FB4-7853-E1175DB5576E}"/>
                  </a:ext>
                </a:extLst>
              </p:cNvPr>
              <p:cNvSpPr>
                <a:spLocks noGrp="1" noRot="1" noChangeAspect="1" noMove="1" noResize="1" noEditPoints="1" noAdjustHandles="1" noChangeArrowheads="1" noChangeShapeType="1" noTextEdit="1"/>
              </p:cNvSpPr>
              <p:nvPr>
                <p:ph idx="1"/>
              </p:nvPr>
            </p:nvSpPr>
            <p:spPr>
              <a:blipFill>
                <a:blip r:embed="rId2"/>
                <a:stretch>
                  <a:fillRect l="-812" t="-791"/>
                </a:stretch>
              </a:blipFill>
            </p:spPr>
            <p:txBody>
              <a:bodyPr/>
              <a:lstStyle/>
              <a:p>
                <a:r>
                  <a:rPr lang="zh-CN" altLang="en-US">
                    <a:noFill/>
                  </a:rPr>
                  <a:t> </a:t>
                </a:r>
              </a:p>
            </p:txBody>
          </p:sp>
        </mc:Fallback>
      </mc:AlternateContent>
      <p:sp>
        <p:nvSpPr>
          <p:cNvPr id="4" name="日期占位符 3">
            <a:extLst>
              <a:ext uri="{FF2B5EF4-FFF2-40B4-BE49-F238E27FC236}">
                <a16:creationId xmlns:a16="http://schemas.microsoft.com/office/drawing/2014/main" id="{A1DF1A99-EB54-6812-2207-A943E42D0389}"/>
              </a:ext>
            </a:extLst>
          </p:cNvPr>
          <p:cNvSpPr>
            <a:spLocks noGrp="1"/>
          </p:cNvSpPr>
          <p:nvPr>
            <p:ph type="dt" sz="half" idx="10"/>
          </p:nvPr>
        </p:nvSpPr>
        <p:spPr/>
        <p:txBody>
          <a:bodyPr/>
          <a:lstStyle/>
          <a:p>
            <a:r>
              <a:rPr lang="en-US" altLang="zh-CN"/>
              <a:t>2024/5/27</a:t>
            </a:r>
            <a:endParaRPr lang="zh-CN" altLang="en-US"/>
          </a:p>
        </p:txBody>
      </p:sp>
      <p:sp>
        <p:nvSpPr>
          <p:cNvPr id="5" name="页脚占位符 4">
            <a:extLst>
              <a:ext uri="{FF2B5EF4-FFF2-40B4-BE49-F238E27FC236}">
                <a16:creationId xmlns:a16="http://schemas.microsoft.com/office/drawing/2014/main" id="{DDCC5577-7097-2E69-38C9-F366EF01761E}"/>
              </a:ext>
            </a:extLst>
          </p:cNvPr>
          <p:cNvSpPr>
            <a:spLocks noGrp="1"/>
          </p:cNvSpPr>
          <p:nvPr>
            <p:ph type="ftr" sz="quarter" idx="11"/>
          </p:nvPr>
        </p:nvSpPr>
        <p:spPr/>
        <p:txBody>
          <a:bodyPr/>
          <a:lstStyle/>
          <a:p>
            <a:r>
              <a:rPr lang="en-US" altLang="zh-CN"/>
              <a:t>Classical Differential Geometry</a:t>
            </a:r>
            <a:endParaRPr lang="zh-CN" altLang="en-US"/>
          </a:p>
        </p:txBody>
      </p:sp>
      <p:sp>
        <p:nvSpPr>
          <p:cNvPr id="6" name="灯片编号占位符 5">
            <a:extLst>
              <a:ext uri="{FF2B5EF4-FFF2-40B4-BE49-F238E27FC236}">
                <a16:creationId xmlns:a16="http://schemas.microsoft.com/office/drawing/2014/main" id="{BF2FDB79-9D33-7608-FC7E-D6CAD53C53A3}"/>
              </a:ext>
            </a:extLst>
          </p:cNvPr>
          <p:cNvSpPr>
            <a:spLocks noGrp="1"/>
          </p:cNvSpPr>
          <p:nvPr>
            <p:ph type="sldNum" sz="quarter" idx="12"/>
          </p:nvPr>
        </p:nvSpPr>
        <p:spPr/>
        <p:txBody>
          <a:bodyPr/>
          <a:lstStyle/>
          <a:p>
            <a:fld id="{8AF8E6C5-7C3F-4762-BEB2-5E1ACF15AC15}" type="slidenum">
              <a:rPr lang="zh-CN" altLang="en-US" smtClean="0"/>
              <a:t>29</a:t>
            </a:fld>
            <a:endParaRPr lang="zh-CN" altLang="en-US"/>
          </a:p>
        </p:txBody>
      </p:sp>
    </p:spTree>
    <p:extLst>
      <p:ext uri="{BB962C8B-B14F-4D97-AF65-F5344CB8AC3E}">
        <p14:creationId xmlns:p14="http://schemas.microsoft.com/office/powerpoint/2010/main" val="33681023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6D8BBE4-4AC4-FCD9-B754-8284EFB2DAB8}"/>
              </a:ext>
            </a:extLst>
          </p:cNvPr>
          <p:cNvSpPr>
            <a:spLocks noGrp="1"/>
          </p:cNvSpPr>
          <p:nvPr>
            <p:ph type="title"/>
          </p:nvPr>
        </p:nvSpPr>
        <p:spPr/>
        <p:txBody>
          <a:bodyPr/>
          <a:lstStyle/>
          <a:p>
            <a:r>
              <a:rPr lang="zh-CN" altLang="en-US" dirty="0"/>
              <a:t>参数曲线</a:t>
            </a:r>
          </a:p>
        </p:txBody>
      </p:sp>
      <mc:AlternateContent xmlns:mc="http://schemas.openxmlformats.org/markup-compatibility/2006">
        <mc:Choice xmlns:a14="http://schemas.microsoft.com/office/drawing/2010/main" Requires="a14">
          <p:sp>
            <p:nvSpPr>
              <p:cNvPr id="3" name="内容占位符 2">
                <a:extLst>
                  <a:ext uri="{FF2B5EF4-FFF2-40B4-BE49-F238E27FC236}">
                    <a16:creationId xmlns:a16="http://schemas.microsoft.com/office/drawing/2014/main" id="{1D039A0A-0E38-A244-EC75-67D4AAEA05EB}"/>
                  </a:ext>
                </a:extLst>
              </p:cNvPr>
              <p:cNvSpPr>
                <a:spLocks noGrp="1"/>
              </p:cNvSpPr>
              <p:nvPr>
                <p:ph idx="1"/>
              </p:nvPr>
            </p:nvSpPr>
            <p:spPr/>
            <p:txBody>
              <a:bodyPr>
                <a:normAutofit/>
              </a:bodyPr>
              <a:lstStyle/>
              <a:p>
                <a:r>
                  <a:rPr lang="zh-CN" altLang="en-US" dirty="0"/>
                  <a:t>曲线与参数曲线</a:t>
                </a:r>
                <a:endParaRPr lang="en-US" altLang="zh-CN" dirty="0"/>
              </a:p>
              <a:p>
                <a:pPr lvl="1"/>
                <a14:m>
                  <m:oMath xmlns:m="http://schemas.openxmlformats.org/officeDocument/2006/math">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ℝ</m:t>
                        </m:r>
                      </m:e>
                      <m:sup>
                        <m:r>
                          <a:rPr lang="en-US" altLang="zh-CN" b="0" i="1" smtClean="0">
                            <a:latin typeface="Cambria Math" panose="02040503050406030204" pitchFamily="18" charset="0"/>
                          </a:rPr>
                          <m:t>3</m:t>
                        </m:r>
                      </m:sup>
                    </m:sSup>
                  </m:oMath>
                </a14:m>
                <a:r>
                  <a:rPr lang="zh-CN" altLang="en-US" dirty="0"/>
                  <a:t> 中的曲线 </a:t>
                </a:r>
                <a14:m>
                  <m:oMath xmlns:m="http://schemas.openxmlformats.org/officeDocument/2006/math">
                    <m:r>
                      <a:rPr lang="en-US" altLang="zh-CN" b="0" i="1" smtClean="0">
                        <a:latin typeface="Cambria Math" panose="02040503050406030204" pitchFamily="18" charset="0"/>
                      </a:rPr>
                      <m:t>𝐶</m:t>
                    </m:r>
                  </m:oMath>
                </a14:m>
                <a:r>
                  <a:rPr lang="zh-CN" altLang="en-US" dirty="0"/>
                  <a:t> 是从区间 </a:t>
                </a:r>
                <a14:m>
                  <m:oMath xmlns:m="http://schemas.openxmlformats.org/officeDocument/2006/math">
                    <m:d>
                      <m:dPr>
                        <m:begChr m:val="["/>
                        <m:endChr m:val="]"/>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𝑎</m:t>
                        </m:r>
                        <m:r>
                          <a:rPr lang="en-US" altLang="zh-CN" b="0" i="1" smtClean="0">
                            <a:latin typeface="Cambria Math" panose="02040503050406030204" pitchFamily="18" charset="0"/>
                          </a:rPr>
                          <m:t>,</m:t>
                        </m:r>
                        <m:r>
                          <a:rPr lang="en-US" altLang="zh-CN" b="0" i="1" smtClean="0">
                            <a:latin typeface="Cambria Math" panose="02040503050406030204" pitchFamily="18" charset="0"/>
                          </a:rPr>
                          <m:t>𝑏</m:t>
                        </m:r>
                      </m:e>
                    </m:d>
                  </m:oMath>
                </a14:m>
                <a:r>
                  <a:rPr lang="zh-CN" altLang="en-US" dirty="0"/>
                  <a:t> 到 </a:t>
                </a:r>
                <a14:m>
                  <m:oMath xmlns:m="http://schemas.openxmlformats.org/officeDocument/2006/math">
                    <m:sSup>
                      <m:sSupPr>
                        <m:ctrlPr>
                          <a:rPr lang="en-US" altLang="zh-CN" b="0" i="1" dirty="0" smtClean="0">
                            <a:latin typeface="Cambria Math" panose="02040503050406030204" pitchFamily="18" charset="0"/>
                          </a:rPr>
                        </m:ctrlPr>
                      </m:sSupPr>
                      <m:e>
                        <m:r>
                          <a:rPr lang="en-US" altLang="zh-CN" b="0" i="1" dirty="0" smtClean="0">
                            <a:latin typeface="Cambria Math" panose="02040503050406030204" pitchFamily="18" charset="0"/>
                          </a:rPr>
                          <m:t>ℝ</m:t>
                        </m:r>
                      </m:e>
                      <m:sup>
                        <m:r>
                          <a:rPr lang="en-US" altLang="zh-CN" b="0" i="1" dirty="0" smtClean="0">
                            <a:latin typeface="Cambria Math" panose="02040503050406030204" pitchFamily="18" charset="0"/>
                          </a:rPr>
                          <m:t>3</m:t>
                        </m:r>
                      </m:sup>
                    </m:sSup>
                  </m:oMath>
                </a14:m>
                <a:r>
                  <a:rPr lang="zh-CN" altLang="en-US" dirty="0"/>
                  <a:t> 的连续映射</a:t>
                </a:r>
                <a:endParaRPr lang="en-US" altLang="zh-CN" dirty="0"/>
              </a:p>
              <a:p>
                <a:pPr lvl="1"/>
                <a14:m>
                  <m:oMath xmlns:m="http://schemas.openxmlformats.org/officeDocument/2006/math">
                    <m:r>
                      <a:rPr lang="en-US" altLang="zh-CN" b="0" i="1" smtClean="0">
                        <a:latin typeface="Cambria Math" panose="02040503050406030204" pitchFamily="18" charset="0"/>
                      </a:rPr>
                      <m:t>𝑝</m:t>
                    </m:r>
                    <m:r>
                      <a:rPr lang="en-US" altLang="zh-CN" b="0" i="1" smtClean="0">
                        <a:latin typeface="Cambria Math" panose="02040503050406030204" pitchFamily="18" charset="0"/>
                      </a:rPr>
                      <m:t>:</m:t>
                    </m:r>
                    <m:d>
                      <m:dPr>
                        <m:begChr m:val="["/>
                        <m:endChr m:val="]"/>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𝑎</m:t>
                        </m:r>
                        <m:r>
                          <a:rPr lang="en-US" altLang="zh-CN" b="0" i="1" smtClean="0">
                            <a:latin typeface="Cambria Math" panose="02040503050406030204" pitchFamily="18" charset="0"/>
                          </a:rPr>
                          <m:t>,</m:t>
                        </m:r>
                        <m:r>
                          <a:rPr lang="en-US" altLang="zh-CN" b="0" i="1" smtClean="0">
                            <a:latin typeface="Cambria Math" panose="02040503050406030204" pitchFamily="18" charset="0"/>
                          </a:rPr>
                          <m:t>𝑏</m:t>
                        </m:r>
                      </m:e>
                    </m:d>
                    <m:r>
                      <a:rPr lang="en-US" altLang="zh-CN" b="0" i="1" smtClean="0">
                        <a:latin typeface="Cambria Math" panose="02040503050406030204" pitchFamily="18" charset="0"/>
                      </a:rPr>
                      <m:t>→</m:t>
                    </m:r>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ℝ</m:t>
                        </m:r>
                      </m:e>
                      <m:sup>
                        <m:r>
                          <a:rPr lang="en-US" altLang="zh-CN" b="0" i="1" smtClean="0">
                            <a:latin typeface="Cambria Math" panose="02040503050406030204" pitchFamily="18" charset="0"/>
                          </a:rPr>
                          <m:t>3</m:t>
                        </m:r>
                      </m:sup>
                    </m:sSup>
                  </m:oMath>
                </a14:m>
                <a:r>
                  <a:rPr lang="zh-CN" altLang="en-US" dirty="0"/>
                  <a:t> 称为参数曲线，可表示为向量函数（参数方程）</a:t>
                </a:r>
                <a:endParaRPr lang="en-US" altLang="zh-CN" dirty="0"/>
              </a:p>
              <a:p>
                <a:pPr lvl="2"/>
                <a14:m>
                  <m:oMath xmlns:m="http://schemas.openxmlformats.org/officeDocument/2006/math">
                    <m:r>
                      <a:rPr lang="en-US" altLang="zh-CN" b="1" i="1" smtClean="0">
                        <a:latin typeface="Cambria Math" panose="02040503050406030204" pitchFamily="18" charset="0"/>
                      </a:rPr>
                      <m:t>𝒓</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𝑡</m:t>
                        </m:r>
                      </m:e>
                    </m:d>
                    <m:r>
                      <a:rPr lang="en-US" altLang="zh-CN" b="0" i="1" smtClean="0">
                        <a:latin typeface="Cambria Math" panose="02040503050406030204" pitchFamily="18" charset="0"/>
                      </a:rPr>
                      <m:t>=</m:t>
                    </m:r>
                    <m:r>
                      <a:rPr lang="en-US" altLang="zh-CN" b="0" i="1" smtClean="0">
                        <a:latin typeface="Cambria Math" panose="02040503050406030204" pitchFamily="18" charset="0"/>
                      </a:rPr>
                      <m:t>𝑥</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𝑡</m:t>
                        </m:r>
                      </m:e>
                    </m:d>
                    <m:r>
                      <a:rPr lang="en-US" altLang="zh-CN" b="1" i="1" smtClean="0">
                        <a:latin typeface="Cambria Math" panose="02040503050406030204" pitchFamily="18" charset="0"/>
                      </a:rPr>
                      <m:t>𝒊</m:t>
                    </m:r>
                    <m:r>
                      <a:rPr lang="en-US" altLang="zh-CN" b="0" i="1" smtClean="0">
                        <a:latin typeface="Cambria Math" panose="02040503050406030204" pitchFamily="18" charset="0"/>
                      </a:rPr>
                      <m:t>+</m:t>
                    </m:r>
                    <m:r>
                      <a:rPr lang="en-US" altLang="zh-CN" b="0" i="1" smtClean="0">
                        <a:latin typeface="Cambria Math" panose="02040503050406030204" pitchFamily="18" charset="0"/>
                      </a:rPr>
                      <m:t>𝑦</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𝑡</m:t>
                        </m:r>
                      </m:e>
                    </m:d>
                    <m:r>
                      <a:rPr lang="en-US" altLang="zh-CN" b="1" i="1" smtClean="0">
                        <a:latin typeface="Cambria Math" panose="02040503050406030204" pitchFamily="18" charset="0"/>
                      </a:rPr>
                      <m:t>𝒋</m:t>
                    </m:r>
                    <m:r>
                      <a:rPr lang="en-US" altLang="zh-CN" b="0" i="1" smtClean="0">
                        <a:latin typeface="Cambria Math" panose="02040503050406030204" pitchFamily="18" charset="0"/>
                      </a:rPr>
                      <m:t>+</m:t>
                    </m:r>
                    <m:r>
                      <a:rPr lang="en-US" altLang="zh-CN" b="0" i="1" smtClean="0">
                        <a:latin typeface="Cambria Math" panose="02040503050406030204" pitchFamily="18" charset="0"/>
                      </a:rPr>
                      <m:t>𝑧</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𝑡</m:t>
                        </m:r>
                      </m:e>
                    </m:d>
                    <m:r>
                      <a:rPr lang="en-US" altLang="zh-CN" b="1" i="1" smtClean="0">
                        <a:latin typeface="Cambria Math" panose="02040503050406030204" pitchFamily="18" charset="0"/>
                      </a:rPr>
                      <m:t>𝒌</m:t>
                    </m:r>
                  </m:oMath>
                </a14:m>
                <a:r>
                  <a:rPr lang="en-US" altLang="zh-CN" b="1" dirty="0"/>
                  <a:t> </a:t>
                </a:r>
                <a:r>
                  <a:rPr lang="zh-CN" altLang="en-US" dirty="0"/>
                  <a:t>或 </a:t>
                </a:r>
                <a14:m>
                  <m:oMath xmlns:m="http://schemas.openxmlformats.org/officeDocument/2006/math">
                    <m:r>
                      <a:rPr lang="en-US" altLang="zh-CN" b="1" i="1" smtClean="0">
                        <a:latin typeface="Cambria Math" panose="02040503050406030204" pitchFamily="18" charset="0"/>
                      </a:rPr>
                      <m:t>𝒓</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𝑡</m:t>
                        </m:r>
                      </m:e>
                    </m:d>
                    <m:r>
                      <a:rPr lang="en-US" altLang="zh-CN" b="0" i="1" smtClean="0">
                        <a:latin typeface="Cambria Math" panose="02040503050406030204" pitchFamily="18" charset="0"/>
                      </a:rPr>
                      <m:t>=</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𝑥</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𝑡</m:t>
                            </m:r>
                          </m:e>
                        </m:d>
                        <m:r>
                          <a:rPr lang="en-US" altLang="zh-CN" b="0" i="1" smtClean="0">
                            <a:latin typeface="Cambria Math" panose="02040503050406030204" pitchFamily="18" charset="0"/>
                          </a:rPr>
                          <m:t>,</m:t>
                        </m:r>
                        <m:r>
                          <a:rPr lang="en-US" altLang="zh-CN" b="0" i="1" smtClean="0">
                            <a:latin typeface="Cambria Math" panose="02040503050406030204" pitchFamily="18" charset="0"/>
                          </a:rPr>
                          <m:t>𝑦</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𝑡</m:t>
                            </m:r>
                          </m:e>
                        </m:d>
                        <m:r>
                          <a:rPr lang="en-US" altLang="zh-CN" b="0" i="1" smtClean="0">
                            <a:latin typeface="Cambria Math" panose="02040503050406030204" pitchFamily="18" charset="0"/>
                          </a:rPr>
                          <m:t>,</m:t>
                        </m:r>
                        <m:r>
                          <a:rPr lang="en-US" altLang="zh-CN" b="0" i="1" smtClean="0">
                            <a:latin typeface="Cambria Math" panose="02040503050406030204" pitchFamily="18" charset="0"/>
                          </a:rPr>
                          <m:t>𝑧</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𝑡</m:t>
                            </m:r>
                          </m:e>
                        </m:d>
                      </m:e>
                    </m:d>
                  </m:oMath>
                </a14:m>
                <a:r>
                  <a:rPr lang="zh-CN" altLang="en-US" dirty="0"/>
                  <a:t>，其中 </a:t>
                </a:r>
                <a14:m>
                  <m:oMath xmlns:m="http://schemas.openxmlformats.org/officeDocument/2006/math">
                    <m:r>
                      <a:rPr lang="en-US" altLang="zh-CN" b="0" i="1" smtClean="0">
                        <a:latin typeface="Cambria Math" panose="02040503050406030204" pitchFamily="18" charset="0"/>
                      </a:rPr>
                      <m:t>𝑡</m:t>
                    </m:r>
                    <m:r>
                      <a:rPr lang="en-US" altLang="zh-CN" b="0" i="1" smtClean="0">
                        <a:latin typeface="Cambria Math" panose="02040503050406030204" pitchFamily="18" charset="0"/>
                      </a:rPr>
                      <m:t>∈</m:t>
                    </m:r>
                    <m:d>
                      <m:dPr>
                        <m:begChr m:val="["/>
                        <m:endChr m:val="]"/>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𝑎</m:t>
                        </m:r>
                        <m:r>
                          <a:rPr lang="en-US" altLang="zh-CN" b="0" i="1" smtClean="0">
                            <a:latin typeface="Cambria Math" panose="02040503050406030204" pitchFamily="18" charset="0"/>
                          </a:rPr>
                          <m:t>,</m:t>
                        </m:r>
                        <m:r>
                          <a:rPr lang="en-US" altLang="zh-CN" b="0" i="1" smtClean="0">
                            <a:latin typeface="Cambria Math" panose="02040503050406030204" pitchFamily="18" charset="0"/>
                          </a:rPr>
                          <m:t>𝑏</m:t>
                        </m:r>
                      </m:e>
                    </m:d>
                  </m:oMath>
                </a14:m>
                <a:endParaRPr lang="en-US" altLang="zh-CN" dirty="0"/>
              </a:p>
              <a:p>
                <a:r>
                  <a:rPr lang="zh-CN" altLang="en-US" dirty="0"/>
                  <a:t>切线与正则点</a:t>
                </a:r>
                <a:endParaRPr lang="en-US" altLang="zh-CN" dirty="0"/>
              </a:p>
              <a:p>
                <a:pPr lvl="1"/>
                <a:r>
                  <a:rPr lang="zh-CN" altLang="en-US" dirty="0"/>
                  <a:t>若 </a:t>
                </a:r>
                <a14:m>
                  <m:oMath xmlns:m="http://schemas.openxmlformats.org/officeDocument/2006/math">
                    <m:r>
                      <a:rPr lang="en-US" altLang="zh-CN" b="0" i="1" smtClean="0">
                        <a:latin typeface="Cambria Math" panose="02040503050406030204" pitchFamily="18" charset="0"/>
                      </a:rPr>
                      <m:t>𝑥</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𝑡</m:t>
                        </m:r>
                      </m:e>
                    </m:d>
                    <m:r>
                      <a:rPr lang="en-US" altLang="zh-CN" b="0" i="1" smtClean="0">
                        <a:latin typeface="Cambria Math" panose="02040503050406030204" pitchFamily="18" charset="0"/>
                      </a:rPr>
                      <m:t>,</m:t>
                    </m:r>
                    <m:r>
                      <a:rPr lang="en-US" altLang="zh-CN" b="0" i="1" smtClean="0">
                        <a:latin typeface="Cambria Math" panose="02040503050406030204" pitchFamily="18" charset="0"/>
                      </a:rPr>
                      <m:t>𝑦</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𝑡</m:t>
                        </m:r>
                      </m:e>
                    </m:d>
                    <m:r>
                      <a:rPr lang="en-US" altLang="zh-CN" b="0" i="1" smtClean="0">
                        <a:latin typeface="Cambria Math" panose="02040503050406030204" pitchFamily="18" charset="0"/>
                      </a:rPr>
                      <m:t>,</m:t>
                    </m:r>
                    <m:r>
                      <a:rPr lang="en-US" altLang="zh-CN" b="0" i="1" smtClean="0">
                        <a:latin typeface="Cambria Math" panose="02040503050406030204" pitchFamily="18" charset="0"/>
                      </a:rPr>
                      <m:t>𝑧</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𝑡</m:t>
                        </m:r>
                      </m:e>
                    </m:d>
                  </m:oMath>
                </a14:m>
                <a:r>
                  <a:rPr lang="zh-CN" altLang="en-US" dirty="0"/>
                  <a:t> 是连续可微的，则称曲线 </a:t>
                </a:r>
                <a14:m>
                  <m:oMath xmlns:m="http://schemas.openxmlformats.org/officeDocument/2006/math">
                    <m:r>
                      <a:rPr lang="en-US" altLang="zh-CN" b="1" i="1" smtClean="0">
                        <a:latin typeface="Cambria Math" panose="02040503050406030204" pitchFamily="18" charset="0"/>
                      </a:rPr>
                      <m:t>𝒓</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𝑡</m:t>
                        </m:r>
                      </m:e>
                    </m:d>
                  </m:oMath>
                </a14:m>
                <a:r>
                  <a:rPr lang="zh-CN" altLang="en-US" dirty="0"/>
                  <a:t> 是连续可微的</a:t>
                </a:r>
                <a:endParaRPr lang="en-US" altLang="zh-CN" dirty="0"/>
              </a:p>
              <a:p>
                <a:pPr lvl="1"/>
                <a14:m>
                  <m:oMath xmlns:m="http://schemas.openxmlformats.org/officeDocument/2006/math">
                    <m:sSup>
                      <m:sSupPr>
                        <m:ctrlPr>
                          <a:rPr lang="en-US" altLang="zh-CN" b="0" i="1" smtClean="0">
                            <a:latin typeface="Cambria Math" panose="02040503050406030204" pitchFamily="18" charset="0"/>
                          </a:rPr>
                        </m:ctrlPr>
                      </m:sSupPr>
                      <m:e>
                        <m:r>
                          <a:rPr lang="en-US" altLang="zh-CN" b="1" i="1" smtClean="0">
                            <a:latin typeface="Cambria Math" panose="02040503050406030204" pitchFamily="18" charset="0"/>
                          </a:rPr>
                          <m:t>𝒓</m:t>
                        </m:r>
                      </m:e>
                      <m:sup>
                        <m:r>
                          <a:rPr lang="en-US" altLang="zh-CN" b="0" i="1" smtClean="0">
                            <a:latin typeface="Cambria Math" panose="02040503050406030204" pitchFamily="18" charset="0"/>
                          </a:rPr>
                          <m:t>′</m:t>
                        </m:r>
                      </m:sup>
                    </m:sSup>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𝑡</m:t>
                        </m:r>
                      </m:e>
                    </m:d>
                    <m:r>
                      <a:rPr lang="en-US" altLang="zh-CN" b="0" i="1" smtClean="0">
                        <a:latin typeface="Cambria Math" panose="02040503050406030204" pitchFamily="18" charset="0"/>
                      </a:rPr>
                      <m:t>=</m:t>
                    </m:r>
                    <m:d>
                      <m:dPr>
                        <m:ctrlPr>
                          <a:rPr lang="en-US" altLang="zh-CN" b="0" i="1" smtClean="0">
                            <a:latin typeface="Cambria Math" panose="02040503050406030204" pitchFamily="18" charset="0"/>
                          </a:rPr>
                        </m:ctrlPr>
                      </m:dPr>
                      <m:e>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𝑥</m:t>
                            </m:r>
                          </m:e>
                          <m:sup>
                            <m:r>
                              <a:rPr lang="en-US" altLang="zh-CN" b="0" i="1" smtClean="0">
                                <a:latin typeface="Cambria Math" panose="02040503050406030204" pitchFamily="18" charset="0"/>
                              </a:rPr>
                              <m:t>′</m:t>
                            </m:r>
                          </m:sup>
                        </m:sSup>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𝑡</m:t>
                            </m:r>
                          </m:e>
                        </m:d>
                        <m:r>
                          <a:rPr lang="en-US" altLang="zh-CN" b="0" i="1" smtClean="0">
                            <a:latin typeface="Cambria Math" panose="02040503050406030204" pitchFamily="18" charset="0"/>
                          </a:rPr>
                          <m:t>,</m:t>
                        </m:r>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𝑦</m:t>
                            </m:r>
                          </m:e>
                          <m:sup>
                            <m:r>
                              <a:rPr lang="en-US" altLang="zh-CN" b="0" i="1" smtClean="0">
                                <a:latin typeface="Cambria Math" panose="02040503050406030204" pitchFamily="18" charset="0"/>
                              </a:rPr>
                              <m:t>′</m:t>
                            </m:r>
                          </m:sup>
                        </m:sSup>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𝑡</m:t>
                            </m:r>
                          </m:e>
                        </m:d>
                        <m:r>
                          <a:rPr lang="en-US" altLang="zh-CN" b="0" i="1" smtClean="0">
                            <a:latin typeface="Cambria Math" panose="02040503050406030204" pitchFamily="18" charset="0"/>
                          </a:rPr>
                          <m:t>,</m:t>
                        </m:r>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𝑧</m:t>
                            </m:r>
                          </m:e>
                          <m:sup>
                            <m:r>
                              <a:rPr lang="en-US" altLang="zh-CN" b="0" i="1" smtClean="0">
                                <a:latin typeface="Cambria Math" panose="02040503050406030204" pitchFamily="18" charset="0"/>
                              </a:rPr>
                              <m:t>′</m:t>
                            </m:r>
                          </m:sup>
                        </m:sSup>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𝑡</m:t>
                            </m:r>
                          </m:e>
                        </m:d>
                      </m:e>
                    </m:d>
                  </m:oMath>
                </a14:m>
                <a:r>
                  <a:rPr lang="zh-CN" altLang="en-US" dirty="0"/>
                  <a:t> 是曲线的切向量</a:t>
                </a:r>
                <a:endParaRPr lang="en-US" altLang="zh-CN" dirty="0"/>
              </a:p>
              <a:p>
                <a:pPr lvl="2"/>
                <a:r>
                  <a:rPr lang="zh-CN" altLang="en-US" dirty="0"/>
                  <a:t>满足 </a:t>
                </a:r>
                <a14:m>
                  <m:oMath xmlns:m="http://schemas.openxmlformats.org/officeDocument/2006/math">
                    <m:sSup>
                      <m:sSupPr>
                        <m:ctrlPr>
                          <a:rPr lang="en-US" altLang="zh-CN" b="1" i="1" smtClean="0">
                            <a:latin typeface="Cambria Math" panose="02040503050406030204" pitchFamily="18" charset="0"/>
                          </a:rPr>
                        </m:ctrlPr>
                      </m:sSupPr>
                      <m:e>
                        <m:r>
                          <a:rPr lang="en-US" altLang="zh-CN" b="1" i="1" smtClean="0">
                            <a:latin typeface="Cambria Math" panose="02040503050406030204" pitchFamily="18" charset="0"/>
                          </a:rPr>
                          <m:t>𝒓</m:t>
                        </m:r>
                      </m:e>
                      <m:sup>
                        <m:r>
                          <a:rPr lang="en-US" altLang="zh-CN" b="1" i="1" smtClean="0">
                            <a:latin typeface="Cambria Math" panose="02040503050406030204" pitchFamily="18" charset="0"/>
                          </a:rPr>
                          <m:t>′</m:t>
                        </m:r>
                      </m:sup>
                    </m:sSup>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𝑡</m:t>
                        </m:r>
                      </m:e>
                    </m:d>
                    <m:r>
                      <a:rPr lang="en-US" altLang="zh-CN" b="0" i="1" smtClean="0">
                        <a:latin typeface="Cambria Math" panose="02040503050406030204" pitchFamily="18" charset="0"/>
                      </a:rPr>
                      <m:t>≠</m:t>
                    </m:r>
                    <m:r>
                      <a:rPr lang="en-US" altLang="zh-CN" b="1" i="1" smtClean="0">
                        <a:latin typeface="Cambria Math" panose="02040503050406030204" pitchFamily="18" charset="0"/>
                      </a:rPr>
                      <m:t>𝟎</m:t>
                    </m:r>
                  </m:oMath>
                </a14:m>
                <a:r>
                  <a:rPr lang="en-US" altLang="zh-CN" dirty="0"/>
                  <a:t> </a:t>
                </a:r>
                <a:r>
                  <a:rPr lang="zh-CN" altLang="en-US" dirty="0"/>
                  <a:t>的点称为曲线的正则点</a:t>
                </a:r>
                <a:endParaRPr lang="en-US" altLang="zh-CN" dirty="0"/>
              </a:p>
              <a:p>
                <a:pPr lvl="2"/>
                <a:r>
                  <a:rPr lang="zh-CN" altLang="en-US" dirty="0"/>
                  <a:t>切线方程为 </a:t>
                </a:r>
                <a14:m>
                  <m:oMath xmlns:m="http://schemas.openxmlformats.org/officeDocument/2006/math">
                    <m:r>
                      <a:rPr lang="en-US" altLang="zh-CN" b="1" i="1" smtClean="0">
                        <a:latin typeface="Cambria Math" panose="02040503050406030204" pitchFamily="18" charset="0"/>
                      </a:rPr>
                      <m:t>𝑿</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𝑢</m:t>
                        </m:r>
                      </m:e>
                    </m:d>
                    <m:r>
                      <a:rPr lang="en-US" altLang="zh-CN" b="0" i="1" smtClean="0">
                        <a:latin typeface="Cambria Math" panose="02040503050406030204" pitchFamily="18" charset="0"/>
                      </a:rPr>
                      <m:t>=</m:t>
                    </m:r>
                    <m:r>
                      <a:rPr lang="en-US" altLang="zh-CN" b="1" i="1" smtClean="0">
                        <a:latin typeface="Cambria Math" panose="02040503050406030204" pitchFamily="18" charset="0"/>
                      </a:rPr>
                      <m:t>𝒓</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𝑡</m:t>
                        </m:r>
                      </m:e>
                    </m:d>
                    <m:r>
                      <a:rPr lang="en-US" altLang="zh-CN" b="0" i="1" smtClean="0">
                        <a:latin typeface="Cambria Math" panose="02040503050406030204" pitchFamily="18" charset="0"/>
                      </a:rPr>
                      <m:t>+</m:t>
                    </m:r>
                    <m:r>
                      <a:rPr lang="en-US" altLang="zh-CN" b="0" i="1" smtClean="0">
                        <a:latin typeface="Cambria Math" panose="02040503050406030204" pitchFamily="18" charset="0"/>
                      </a:rPr>
                      <m:t>𝑢</m:t>
                    </m:r>
                    <m:sSup>
                      <m:sSupPr>
                        <m:ctrlPr>
                          <a:rPr lang="en-US" altLang="zh-CN" b="0" i="1" smtClean="0">
                            <a:latin typeface="Cambria Math" panose="02040503050406030204" pitchFamily="18" charset="0"/>
                          </a:rPr>
                        </m:ctrlPr>
                      </m:sSupPr>
                      <m:e>
                        <m:r>
                          <a:rPr lang="en-US" altLang="zh-CN" b="1" i="1" smtClean="0">
                            <a:latin typeface="Cambria Math" panose="02040503050406030204" pitchFamily="18" charset="0"/>
                          </a:rPr>
                          <m:t>𝒓</m:t>
                        </m:r>
                      </m:e>
                      <m:sup>
                        <m:r>
                          <a:rPr lang="en-US" altLang="zh-CN" b="0" i="1" smtClean="0">
                            <a:latin typeface="Cambria Math" panose="02040503050406030204" pitchFamily="18" charset="0"/>
                          </a:rPr>
                          <m:t>′</m:t>
                        </m:r>
                      </m:sup>
                    </m:sSup>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𝑡</m:t>
                        </m:r>
                      </m:e>
                    </m:d>
                  </m:oMath>
                </a14:m>
                <a:endParaRPr lang="en-US" altLang="zh-CN" dirty="0"/>
              </a:p>
              <a:p>
                <a:pPr lvl="1"/>
                <a:r>
                  <a:rPr lang="zh-CN" altLang="en-US" dirty="0"/>
                  <a:t>正则参数曲线</a:t>
                </a:r>
                <a:endParaRPr lang="en-US" altLang="zh-CN" dirty="0"/>
              </a:p>
              <a:p>
                <a:pPr lvl="2"/>
                <a:r>
                  <a:rPr lang="zh-CN" altLang="en-US" dirty="0"/>
                  <a:t>处处是正则点，且 </a:t>
                </a:r>
                <a14:m>
                  <m:oMath xmlns:m="http://schemas.openxmlformats.org/officeDocument/2006/math">
                    <m:r>
                      <a:rPr lang="en-US" altLang="zh-CN" b="1" i="1" smtClean="0">
                        <a:latin typeface="Cambria Math" panose="02040503050406030204" pitchFamily="18" charset="0"/>
                      </a:rPr>
                      <m:t>𝒓</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𝑡</m:t>
                        </m:r>
                      </m:e>
                    </m:d>
                  </m:oMath>
                </a14:m>
                <a:r>
                  <a:rPr lang="zh-CN" altLang="en-US" dirty="0"/>
                  <a:t> 至少是自变量 </a:t>
                </a:r>
                <a14:m>
                  <m:oMath xmlns:m="http://schemas.openxmlformats.org/officeDocument/2006/math">
                    <m:r>
                      <a:rPr lang="en-US" altLang="zh-CN" b="0" i="1" smtClean="0">
                        <a:latin typeface="Cambria Math" panose="02040503050406030204" pitchFamily="18" charset="0"/>
                      </a:rPr>
                      <m:t>𝑡</m:t>
                    </m:r>
                  </m:oMath>
                </a14:m>
                <a:r>
                  <a:rPr lang="zh-CN" altLang="en-US" dirty="0"/>
                  <a:t> 的三次以上连续可微函数</a:t>
                </a:r>
                <a:endParaRPr lang="en-US" altLang="zh-CN" dirty="0"/>
              </a:p>
            </p:txBody>
          </p:sp>
        </mc:Choice>
        <mc:Fallback>
          <p:sp>
            <p:nvSpPr>
              <p:cNvPr id="3" name="内容占位符 2">
                <a:extLst>
                  <a:ext uri="{FF2B5EF4-FFF2-40B4-BE49-F238E27FC236}">
                    <a16:creationId xmlns:a16="http://schemas.microsoft.com/office/drawing/2014/main" id="{1D039A0A-0E38-A244-EC75-67D4AAEA05EB}"/>
                  </a:ext>
                </a:extLst>
              </p:cNvPr>
              <p:cNvSpPr>
                <a:spLocks noGrp="1" noRot="1" noChangeAspect="1" noMove="1" noResize="1" noEditPoints="1" noAdjustHandles="1" noChangeArrowheads="1" noChangeShapeType="1" noTextEdit="1"/>
              </p:cNvSpPr>
              <p:nvPr>
                <p:ph idx="1"/>
              </p:nvPr>
            </p:nvSpPr>
            <p:spPr>
              <a:blipFill>
                <a:blip r:embed="rId2"/>
                <a:stretch>
                  <a:fillRect l="-812" t="-791"/>
                </a:stretch>
              </a:blipFill>
            </p:spPr>
            <p:txBody>
              <a:bodyPr/>
              <a:lstStyle/>
              <a:p>
                <a:r>
                  <a:rPr lang="zh-CN" altLang="en-US">
                    <a:noFill/>
                  </a:rPr>
                  <a:t> </a:t>
                </a:r>
              </a:p>
            </p:txBody>
          </p:sp>
        </mc:Fallback>
      </mc:AlternateContent>
      <p:sp>
        <p:nvSpPr>
          <p:cNvPr id="4" name="日期占位符 3">
            <a:extLst>
              <a:ext uri="{FF2B5EF4-FFF2-40B4-BE49-F238E27FC236}">
                <a16:creationId xmlns:a16="http://schemas.microsoft.com/office/drawing/2014/main" id="{33360225-82D4-827C-B9D5-DAD210FEC9CF}"/>
              </a:ext>
            </a:extLst>
          </p:cNvPr>
          <p:cNvSpPr>
            <a:spLocks noGrp="1"/>
          </p:cNvSpPr>
          <p:nvPr>
            <p:ph type="dt" sz="half" idx="10"/>
          </p:nvPr>
        </p:nvSpPr>
        <p:spPr/>
        <p:txBody>
          <a:bodyPr/>
          <a:lstStyle/>
          <a:p>
            <a:r>
              <a:rPr lang="en-US" altLang="zh-CN"/>
              <a:t>2024/5/27</a:t>
            </a:r>
            <a:endParaRPr lang="zh-CN" altLang="en-US"/>
          </a:p>
        </p:txBody>
      </p:sp>
      <p:sp>
        <p:nvSpPr>
          <p:cNvPr id="5" name="页脚占位符 4">
            <a:extLst>
              <a:ext uri="{FF2B5EF4-FFF2-40B4-BE49-F238E27FC236}">
                <a16:creationId xmlns:a16="http://schemas.microsoft.com/office/drawing/2014/main" id="{A2BE98F6-2D7F-F683-A2E7-49793BADED64}"/>
              </a:ext>
            </a:extLst>
          </p:cNvPr>
          <p:cNvSpPr>
            <a:spLocks noGrp="1"/>
          </p:cNvSpPr>
          <p:nvPr>
            <p:ph type="ftr" sz="quarter" idx="11"/>
          </p:nvPr>
        </p:nvSpPr>
        <p:spPr/>
        <p:txBody>
          <a:bodyPr/>
          <a:lstStyle/>
          <a:p>
            <a:r>
              <a:rPr lang="en-US" altLang="zh-CN"/>
              <a:t>Classical Differential Geometry</a:t>
            </a:r>
            <a:endParaRPr lang="zh-CN" altLang="en-US"/>
          </a:p>
        </p:txBody>
      </p:sp>
      <p:sp>
        <p:nvSpPr>
          <p:cNvPr id="6" name="灯片编号占位符 5">
            <a:extLst>
              <a:ext uri="{FF2B5EF4-FFF2-40B4-BE49-F238E27FC236}">
                <a16:creationId xmlns:a16="http://schemas.microsoft.com/office/drawing/2014/main" id="{4098F38D-4EAB-8F9A-0622-A46B6AC9E4F3}"/>
              </a:ext>
            </a:extLst>
          </p:cNvPr>
          <p:cNvSpPr>
            <a:spLocks noGrp="1"/>
          </p:cNvSpPr>
          <p:nvPr>
            <p:ph type="sldNum" sz="quarter" idx="12"/>
          </p:nvPr>
        </p:nvSpPr>
        <p:spPr/>
        <p:txBody>
          <a:bodyPr/>
          <a:lstStyle/>
          <a:p>
            <a:fld id="{8AF8E6C5-7C3F-4762-BEB2-5E1ACF15AC15}" type="slidenum">
              <a:rPr lang="zh-CN" altLang="en-US" smtClean="0"/>
              <a:t>3</a:t>
            </a:fld>
            <a:endParaRPr lang="zh-CN" altLang="en-US"/>
          </a:p>
        </p:txBody>
      </p:sp>
    </p:spTree>
    <p:extLst>
      <p:ext uri="{BB962C8B-B14F-4D97-AF65-F5344CB8AC3E}">
        <p14:creationId xmlns:p14="http://schemas.microsoft.com/office/powerpoint/2010/main" val="8804837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9EC984C2-FA2E-7B8C-CA54-63BDFF312FE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870" r="14658"/>
          <a:stretch/>
        </p:blipFill>
        <p:spPr bwMode="auto">
          <a:xfrm>
            <a:off x="6281927" y="3141345"/>
            <a:ext cx="5257801" cy="2614994"/>
          </a:xfrm>
          <a:prstGeom prst="rect">
            <a:avLst/>
          </a:prstGeom>
          <a:noFill/>
          <a:extLst>
            <a:ext uri="{909E8E84-426E-40DD-AFC4-6F175D3DCCD1}">
              <a14:hiddenFill xmlns:a14="http://schemas.microsoft.com/office/drawing/2010/main">
                <a:solidFill>
                  <a:srgbClr val="FFFFFF"/>
                </a:solidFill>
              </a14:hiddenFill>
            </a:ext>
          </a:extLst>
        </p:spPr>
      </p:pic>
      <p:sp>
        <p:nvSpPr>
          <p:cNvPr id="2" name="标题 1">
            <a:extLst>
              <a:ext uri="{FF2B5EF4-FFF2-40B4-BE49-F238E27FC236}">
                <a16:creationId xmlns:a16="http://schemas.microsoft.com/office/drawing/2014/main" id="{CAE51B28-3112-C0A8-2D8B-A94FED5D1E39}"/>
              </a:ext>
            </a:extLst>
          </p:cNvPr>
          <p:cNvSpPr>
            <a:spLocks noGrp="1"/>
          </p:cNvSpPr>
          <p:nvPr>
            <p:ph type="title"/>
          </p:nvPr>
        </p:nvSpPr>
        <p:spPr/>
        <p:txBody>
          <a:bodyPr/>
          <a:lstStyle/>
          <a:p>
            <a:r>
              <a:rPr lang="zh-CN" altLang="en-US" dirty="0"/>
              <a:t>曲线的弧长</a:t>
            </a: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ADD4CD44-37B3-84E3-4923-60ABC75236D9}"/>
                  </a:ext>
                </a:extLst>
              </p:cNvPr>
              <p:cNvSpPr>
                <a:spLocks noGrp="1"/>
              </p:cNvSpPr>
              <p:nvPr>
                <p:ph idx="1"/>
              </p:nvPr>
            </p:nvSpPr>
            <p:spPr/>
            <p:txBody>
              <a:bodyPr/>
              <a:lstStyle/>
              <a:p>
                <a14:m>
                  <m:oMath xmlns:m="http://schemas.openxmlformats.org/officeDocument/2006/math">
                    <m:r>
                      <a:rPr lang="en-US" altLang="zh-CN" b="0" i="1" smtClean="0">
                        <a:latin typeface="Cambria Math" panose="02040503050406030204" pitchFamily="18" charset="0"/>
                      </a:rPr>
                      <m:t>𝑠</m:t>
                    </m:r>
                    <m:r>
                      <a:rPr lang="en-US" altLang="zh-CN" b="0" i="1" smtClean="0">
                        <a:latin typeface="Cambria Math" panose="02040503050406030204" pitchFamily="18" charset="0"/>
                      </a:rPr>
                      <m:t>=</m:t>
                    </m:r>
                    <m:nary>
                      <m:naryPr>
                        <m:ctrlPr>
                          <a:rPr lang="en-US" altLang="zh-CN" b="0" i="1" smtClean="0">
                            <a:latin typeface="Cambria Math" panose="02040503050406030204" pitchFamily="18" charset="0"/>
                          </a:rPr>
                        </m:ctrlPr>
                      </m:naryPr>
                      <m:sub>
                        <m:r>
                          <a:rPr lang="en-US" altLang="zh-CN" b="0" i="1" smtClean="0">
                            <a:latin typeface="Cambria Math" panose="02040503050406030204" pitchFamily="18" charset="0"/>
                          </a:rPr>
                          <m:t>𝑎</m:t>
                        </m:r>
                      </m:sub>
                      <m:sup>
                        <m:r>
                          <a:rPr lang="en-US" altLang="zh-CN" b="0" i="1" smtClean="0">
                            <a:latin typeface="Cambria Math" panose="02040503050406030204" pitchFamily="18" charset="0"/>
                          </a:rPr>
                          <m:t>𝑏</m:t>
                        </m:r>
                      </m:sup>
                      <m:e>
                        <m:d>
                          <m:dPr>
                            <m:begChr m:val="|"/>
                            <m:endChr m:val="|"/>
                            <m:ctrlPr>
                              <a:rPr lang="en-US" altLang="zh-CN" b="0" i="1" smtClean="0">
                                <a:latin typeface="Cambria Math" panose="02040503050406030204" pitchFamily="18" charset="0"/>
                              </a:rPr>
                            </m:ctrlPr>
                          </m:dPr>
                          <m:e>
                            <m:sSup>
                              <m:sSupPr>
                                <m:ctrlPr>
                                  <a:rPr lang="en-US" altLang="zh-CN" b="0" i="1" smtClean="0">
                                    <a:latin typeface="Cambria Math" panose="02040503050406030204" pitchFamily="18" charset="0"/>
                                  </a:rPr>
                                </m:ctrlPr>
                              </m:sSupPr>
                              <m:e>
                                <m:r>
                                  <a:rPr lang="en-US" altLang="zh-CN" b="1" i="1" smtClean="0">
                                    <a:latin typeface="Cambria Math" panose="02040503050406030204" pitchFamily="18" charset="0"/>
                                  </a:rPr>
                                  <m:t>𝒓</m:t>
                                </m:r>
                              </m:e>
                              <m:sup>
                                <m:r>
                                  <a:rPr lang="en-US" altLang="zh-CN" b="0" i="1" smtClean="0">
                                    <a:latin typeface="Cambria Math" panose="02040503050406030204" pitchFamily="18" charset="0"/>
                                  </a:rPr>
                                  <m:t>′</m:t>
                                </m:r>
                              </m:sup>
                            </m:sSup>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𝑡</m:t>
                                </m:r>
                              </m:e>
                            </m:d>
                          </m:e>
                        </m:d>
                        <m:r>
                          <m:rPr>
                            <m:sty m:val="p"/>
                          </m:rPr>
                          <a:rPr lang="en-US" altLang="zh-CN" b="0" i="0" smtClean="0">
                            <a:latin typeface="Cambria Math" panose="02040503050406030204" pitchFamily="18" charset="0"/>
                          </a:rPr>
                          <m:t>d</m:t>
                        </m:r>
                        <m:r>
                          <a:rPr lang="en-US" altLang="zh-CN" b="0" i="1" smtClean="0">
                            <a:latin typeface="Cambria Math" panose="02040503050406030204" pitchFamily="18" charset="0"/>
                          </a:rPr>
                          <m:t>𝑡</m:t>
                        </m:r>
                      </m:e>
                    </m:nary>
                  </m:oMath>
                </a14:m>
                <a:r>
                  <a:rPr lang="zh-CN" altLang="en-US" dirty="0"/>
                  <a:t> 称为曲线的弧长</a:t>
                </a:r>
                <a:endParaRPr lang="en-US" altLang="zh-CN" dirty="0"/>
              </a:p>
              <a:p>
                <a:pPr lvl="1"/>
                <a14:m>
                  <m:oMath xmlns:m="http://schemas.openxmlformats.org/officeDocument/2006/math">
                    <m:d>
                      <m:dPr>
                        <m:begChr m:val="|"/>
                        <m:endChr m:val="|"/>
                        <m:ctrlPr>
                          <a:rPr lang="en-US" altLang="zh-CN" b="0" i="1" smtClean="0">
                            <a:latin typeface="Cambria Math" panose="02040503050406030204" pitchFamily="18" charset="0"/>
                          </a:rPr>
                        </m:ctrlPr>
                      </m:dPr>
                      <m:e>
                        <m:sSup>
                          <m:sSupPr>
                            <m:ctrlPr>
                              <a:rPr lang="en-US" altLang="zh-CN" b="0" i="1" smtClean="0">
                                <a:latin typeface="Cambria Math" panose="02040503050406030204" pitchFamily="18" charset="0"/>
                              </a:rPr>
                            </m:ctrlPr>
                          </m:sSupPr>
                          <m:e>
                            <m:r>
                              <a:rPr lang="en-US" altLang="zh-CN" b="1" i="1" smtClean="0">
                                <a:latin typeface="Cambria Math" panose="02040503050406030204" pitchFamily="18" charset="0"/>
                              </a:rPr>
                              <m:t>𝒓</m:t>
                            </m:r>
                          </m:e>
                          <m:sup>
                            <m:r>
                              <a:rPr lang="en-US" altLang="zh-CN" b="0" i="1" smtClean="0">
                                <a:latin typeface="Cambria Math" panose="02040503050406030204" pitchFamily="18" charset="0"/>
                              </a:rPr>
                              <m:t>′</m:t>
                            </m:r>
                          </m:sup>
                        </m:sSup>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𝑡</m:t>
                            </m:r>
                          </m:e>
                        </m:d>
                      </m:e>
                    </m:d>
                    <m:r>
                      <m:rPr>
                        <m:sty m:val="p"/>
                      </m:rPr>
                      <a:rPr lang="en-US" altLang="zh-CN" b="0" i="0" smtClean="0">
                        <a:latin typeface="Cambria Math" panose="02040503050406030204" pitchFamily="18" charset="0"/>
                      </a:rPr>
                      <m:t>d</m:t>
                    </m:r>
                    <m:r>
                      <a:rPr lang="en-US" altLang="zh-CN" b="0" i="1" smtClean="0">
                        <a:latin typeface="Cambria Math" panose="02040503050406030204" pitchFamily="18" charset="0"/>
                      </a:rPr>
                      <m:t>𝑡</m:t>
                    </m:r>
                    <m:r>
                      <a:rPr lang="en-US" altLang="zh-CN" b="0" i="1" smtClean="0">
                        <a:latin typeface="Cambria Math" panose="02040503050406030204" pitchFamily="18" charset="0"/>
                      </a:rPr>
                      <m:t>=</m:t>
                    </m:r>
                    <m:d>
                      <m:dPr>
                        <m:begChr m:val="|"/>
                        <m:endChr m:val="|"/>
                        <m:ctrlPr>
                          <a:rPr lang="en-US" altLang="zh-CN" b="0" i="1" smtClean="0">
                            <a:latin typeface="Cambria Math" panose="02040503050406030204" pitchFamily="18" charset="0"/>
                          </a:rPr>
                        </m:ctrlPr>
                      </m:dPr>
                      <m:e>
                        <m:sSup>
                          <m:sSupPr>
                            <m:ctrlPr>
                              <a:rPr lang="en-US" altLang="zh-CN" i="1">
                                <a:latin typeface="Cambria Math" panose="02040503050406030204" pitchFamily="18" charset="0"/>
                              </a:rPr>
                            </m:ctrlPr>
                          </m:sSupPr>
                          <m:e>
                            <m:r>
                              <a:rPr lang="en-US" altLang="zh-CN" b="1" i="1">
                                <a:latin typeface="Cambria Math" panose="02040503050406030204" pitchFamily="18" charset="0"/>
                              </a:rPr>
                              <m:t>𝒓</m:t>
                            </m:r>
                          </m:e>
                          <m:sup>
                            <m:r>
                              <a:rPr lang="en-US" altLang="zh-CN" i="1">
                                <a:latin typeface="Cambria Math" panose="02040503050406030204" pitchFamily="18" charset="0"/>
                              </a:rPr>
                              <m:t>′</m:t>
                            </m:r>
                          </m:sup>
                        </m:sSup>
                        <m:d>
                          <m:dPr>
                            <m:ctrlPr>
                              <a:rPr lang="en-US" altLang="zh-CN" i="1">
                                <a:latin typeface="Cambria Math" panose="02040503050406030204" pitchFamily="18" charset="0"/>
                              </a:rPr>
                            </m:ctrlPr>
                          </m:dPr>
                          <m:e>
                            <m:r>
                              <a:rPr lang="en-US" altLang="zh-CN" i="1">
                                <a:latin typeface="Cambria Math" panose="02040503050406030204" pitchFamily="18" charset="0"/>
                              </a:rPr>
                              <m:t>𝑡</m:t>
                            </m:r>
                          </m:e>
                        </m:d>
                        <m:r>
                          <m:rPr>
                            <m:sty m:val="p"/>
                          </m:rPr>
                          <a:rPr lang="en-US" altLang="zh-CN">
                            <a:latin typeface="Cambria Math" panose="02040503050406030204" pitchFamily="18" charset="0"/>
                          </a:rPr>
                          <m:t>d</m:t>
                        </m:r>
                        <m:r>
                          <a:rPr lang="en-US" altLang="zh-CN" i="1">
                            <a:latin typeface="Cambria Math" panose="02040503050406030204" pitchFamily="18" charset="0"/>
                          </a:rPr>
                          <m:t>𝑡</m:t>
                        </m:r>
                      </m:e>
                    </m:d>
                    <m:r>
                      <a:rPr lang="en-US" altLang="zh-CN" b="0" i="1" smtClean="0">
                        <a:latin typeface="Cambria Math" panose="02040503050406030204" pitchFamily="18" charset="0"/>
                      </a:rPr>
                      <m:t>=</m:t>
                    </m:r>
                    <m:d>
                      <m:dPr>
                        <m:begChr m:val="|"/>
                        <m:endChr m:val="|"/>
                        <m:ctrlPr>
                          <a:rPr lang="en-US" altLang="zh-CN" b="0" i="1" smtClean="0">
                            <a:latin typeface="Cambria Math" panose="02040503050406030204" pitchFamily="18" charset="0"/>
                          </a:rPr>
                        </m:ctrlPr>
                      </m:dPr>
                      <m:e>
                        <m:d>
                          <m:dPr>
                            <m:ctrlPr>
                              <a:rPr lang="en-US" altLang="zh-CN" b="0" i="1" smtClean="0">
                                <a:latin typeface="Cambria Math" panose="02040503050406030204" pitchFamily="18" charset="0"/>
                              </a:rPr>
                            </m:ctrlPr>
                          </m:dPr>
                          <m:e>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𝑥</m:t>
                                </m:r>
                              </m:e>
                              <m:sup>
                                <m:r>
                                  <a:rPr lang="en-US" altLang="zh-CN" b="0" i="1" smtClean="0">
                                    <a:latin typeface="Cambria Math" panose="02040503050406030204" pitchFamily="18" charset="0"/>
                                  </a:rPr>
                                  <m:t>′</m:t>
                                </m:r>
                              </m:sup>
                            </m:sSup>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𝑡</m:t>
                                </m:r>
                              </m:e>
                            </m:d>
                            <m:r>
                              <a:rPr lang="en-US" altLang="zh-CN" b="0" i="1" smtClean="0">
                                <a:latin typeface="Cambria Math" panose="02040503050406030204" pitchFamily="18" charset="0"/>
                              </a:rPr>
                              <m:t>+</m:t>
                            </m:r>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𝑦</m:t>
                                </m:r>
                              </m:e>
                              <m:sup>
                                <m:r>
                                  <a:rPr lang="en-US" altLang="zh-CN" b="0" i="1" smtClean="0">
                                    <a:latin typeface="Cambria Math" panose="02040503050406030204" pitchFamily="18" charset="0"/>
                                  </a:rPr>
                                  <m:t>′</m:t>
                                </m:r>
                              </m:sup>
                            </m:sSup>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𝑡</m:t>
                                </m:r>
                              </m:e>
                            </m:d>
                            <m:r>
                              <a:rPr lang="en-US" altLang="zh-CN" b="0" i="1" smtClean="0">
                                <a:latin typeface="Cambria Math" panose="02040503050406030204" pitchFamily="18" charset="0"/>
                              </a:rPr>
                              <m:t>𝑗</m:t>
                            </m:r>
                            <m:r>
                              <a:rPr lang="en-US" altLang="zh-CN" b="0" i="1" smtClean="0">
                                <a:latin typeface="Cambria Math" panose="02040503050406030204" pitchFamily="18" charset="0"/>
                              </a:rPr>
                              <m:t>+</m:t>
                            </m:r>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𝑧</m:t>
                                </m:r>
                              </m:e>
                              <m:sup>
                                <m:r>
                                  <a:rPr lang="en-US" altLang="zh-CN" b="0" i="1" smtClean="0">
                                    <a:latin typeface="Cambria Math" panose="02040503050406030204" pitchFamily="18" charset="0"/>
                                  </a:rPr>
                                  <m:t>′</m:t>
                                </m:r>
                              </m:sup>
                            </m:sSup>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𝑡</m:t>
                                </m:r>
                              </m:e>
                            </m:d>
                          </m:e>
                        </m:d>
                        <m:r>
                          <m:rPr>
                            <m:sty m:val="p"/>
                          </m:rPr>
                          <a:rPr lang="en-US" altLang="zh-CN" b="0" i="0" smtClean="0">
                            <a:latin typeface="Cambria Math" panose="02040503050406030204" pitchFamily="18" charset="0"/>
                          </a:rPr>
                          <m:t>d</m:t>
                        </m:r>
                        <m:r>
                          <a:rPr lang="en-US" altLang="zh-CN" b="0" i="1" smtClean="0">
                            <a:latin typeface="Cambria Math" panose="02040503050406030204" pitchFamily="18" charset="0"/>
                          </a:rPr>
                          <m:t>𝑡</m:t>
                        </m:r>
                      </m:e>
                    </m:d>
                    <m:r>
                      <a:rPr lang="en-US" altLang="zh-CN" b="0" i="1" smtClean="0">
                        <a:latin typeface="Cambria Math" panose="02040503050406030204" pitchFamily="18" charset="0"/>
                      </a:rPr>
                      <m:t>=</m:t>
                    </m:r>
                    <m:d>
                      <m:dPr>
                        <m:begChr m:val="|"/>
                        <m:endChr m:val="|"/>
                        <m:ctrlPr>
                          <a:rPr lang="en-US" altLang="zh-CN" b="0" i="1" smtClean="0">
                            <a:latin typeface="Cambria Math" panose="02040503050406030204" pitchFamily="18" charset="0"/>
                          </a:rPr>
                        </m:ctrlPr>
                      </m:dPr>
                      <m:e>
                        <m:d>
                          <m:dPr>
                            <m:ctrlPr>
                              <a:rPr lang="en-US" altLang="zh-CN" b="0" i="1" smtClean="0">
                                <a:latin typeface="Cambria Math" panose="02040503050406030204" pitchFamily="18" charset="0"/>
                              </a:rPr>
                            </m:ctrlPr>
                          </m:dPr>
                          <m:e>
                            <m:r>
                              <m:rPr>
                                <m:sty m:val="p"/>
                              </m:rPr>
                              <a:rPr lang="en-US" altLang="zh-CN" b="0" i="0" smtClean="0">
                                <a:latin typeface="Cambria Math" panose="02040503050406030204" pitchFamily="18" charset="0"/>
                              </a:rPr>
                              <m:t>d</m:t>
                            </m:r>
                            <m:r>
                              <a:rPr lang="en-US" altLang="zh-CN" b="0" i="1" smtClean="0">
                                <a:latin typeface="Cambria Math" panose="02040503050406030204" pitchFamily="18" charset="0"/>
                              </a:rPr>
                              <m:t>𝑥</m:t>
                            </m:r>
                            <m:r>
                              <a:rPr lang="en-US" altLang="zh-CN" b="0" i="1" smtClean="0">
                                <a:latin typeface="Cambria Math" panose="02040503050406030204" pitchFamily="18" charset="0"/>
                              </a:rPr>
                              <m:t>,</m:t>
                            </m:r>
                            <m:r>
                              <m:rPr>
                                <m:sty m:val="p"/>
                              </m:rPr>
                              <a:rPr lang="en-US" altLang="zh-CN" b="0" i="0" smtClean="0">
                                <a:latin typeface="Cambria Math" panose="02040503050406030204" pitchFamily="18" charset="0"/>
                              </a:rPr>
                              <m:t>d</m:t>
                            </m:r>
                            <m:r>
                              <a:rPr lang="en-US" altLang="zh-CN" b="0" i="1" smtClean="0">
                                <a:latin typeface="Cambria Math" panose="02040503050406030204" pitchFamily="18" charset="0"/>
                              </a:rPr>
                              <m:t>𝑦</m:t>
                            </m:r>
                            <m:r>
                              <a:rPr lang="en-US" altLang="zh-CN" b="0" i="1" smtClean="0">
                                <a:latin typeface="Cambria Math" panose="02040503050406030204" pitchFamily="18" charset="0"/>
                              </a:rPr>
                              <m:t>,</m:t>
                            </m:r>
                            <m:r>
                              <m:rPr>
                                <m:sty m:val="p"/>
                              </m:rPr>
                              <a:rPr lang="en-US" altLang="zh-CN" b="0" i="0" smtClean="0">
                                <a:latin typeface="Cambria Math" panose="02040503050406030204" pitchFamily="18" charset="0"/>
                              </a:rPr>
                              <m:t>d</m:t>
                            </m:r>
                            <m:r>
                              <a:rPr lang="en-US" altLang="zh-CN" b="0" i="1" smtClean="0">
                                <a:latin typeface="Cambria Math" panose="02040503050406030204" pitchFamily="18" charset="0"/>
                              </a:rPr>
                              <m:t>𝑧</m:t>
                            </m:r>
                          </m:e>
                        </m:d>
                      </m:e>
                    </m:d>
                  </m:oMath>
                </a14:m>
                <a:endParaRPr lang="en-US" altLang="zh-CN" dirty="0"/>
              </a:p>
              <a:p>
                <a:r>
                  <a:rPr lang="zh-CN" altLang="en-US" dirty="0"/>
                  <a:t>弧长参数</a:t>
                </a:r>
                <a:endParaRPr lang="en-US" altLang="zh-CN" dirty="0"/>
              </a:p>
              <a:p>
                <a:pPr lvl="1"/>
                <a:r>
                  <a:rPr lang="zh-CN" altLang="en-US" dirty="0"/>
                  <a:t>令 </a:t>
                </a:r>
                <a14:m>
                  <m:oMath xmlns:m="http://schemas.openxmlformats.org/officeDocument/2006/math">
                    <m:r>
                      <a:rPr lang="en-US" altLang="zh-CN" b="0" i="1" smtClean="0">
                        <a:latin typeface="Cambria Math" panose="02040503050406030204" pitchFamily="18" charset="0"/>
                      </a:rPr>
                      <m:t>𝑠</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𝑡</m:t>
                        </m:r>
                      </m:e>
                    </m:d>
                    <m:r>
                      <a:rPr lang="en-US" altLang="zh-CN" b="0" i="1" smtClean="0">
                        <a:latin typeface="Cambria Math" panose="02040503050406030204" pitchFamily="18" charset="0"/>
                      </a:rPr>
                      <m:t>=</m:t>
                    </m:r>
                    <m:nary>
                      <m:naryPr>
                        <m:ctrlPr>
                          <a:rPr lang="en-US" altLang="zh-CN" b="0" i="1" smtClean="0">
                            <a:latin typeface="Cambria Math" panose="02040503050406030204" pitchFamily="18" charset="0"/>
                          </a:rPr>
                        </m:ctrlPr>
                      </m:naryPr>
                      <m:sub>
                        <m:r>
                          <a:rPr lang="en-US" altLang="zh-CN" b="0" i="1" smtClean="0">
                            <a:latin typeface="Cambria Math" panose="02040503050406030204" pitchFamily="18" charset="0"/>
                          </a:rPr>
                          <m:t>𝑎</m:t>
                        </m:r>
                      </m:sub>
                      <m:sup>
                        <m:r>
                          <a:rPr lang="en-US" altLang="zh-CN" b="0" i="1" smtClean="0">
                            <a:latin typeface="Cambria Math" panose="02040503050406030204" pitchFamily="18" charset="0"/>
                          </a:rPr>
                          <m:t>𝑡</m:t>
                        </m:r>
                      </m:sup>
                      <m:e>
                        <m:d>
                          <m:dPr>
                            <m:begChr m:val="|"/>
                            <m:endChr m:val="|"/>
                            <m:ctrlPr>
                              <a:rPr lang="en-US" altLang="zh-CN" b="0" i="1" smtClean="0">
                                <a:latin typeface="Cambria Math" panose="02040503050406030204" pitchFamily="18" charset="0"/>
                              </a:rPr>
                            </m:ctrlPr>
                          </m:dPr>
                          <m:e>
                            <m:sSup>
                              <m:sSupPr>
                                <m:ctrlPr>
                                  <a:rPr lang="en-US" altLang="zh-CN" b="0" i="1" smtClean="0">
                                    <a:latin typeface="Cambria Math" panose="02040503050406030204" pitchFamily="18" charset="0"/>
                                  </a:rPr>
                                </m:ctrlPr>
                              </m:sSupPr>
                              <m:e>
                                <m:r>
                                  <a:rPr lang="en-US" altLang="zh-CN" b="1" i="1" smtClean="0">
                                    <a:latin typeface="Cambria Math" panose="02040503050406030204" pitchFamily="18" charset="0"/>
                                  </a:rPr>
                                  <m:t>𝒓</m:t>
                                </m:r>
                              </m:e>
                              <m:sup>
                                <m:r>
                                  <a:rPr lang="en-US" altLang="zh-CN" b="0" i="1" smtClean="0">
                                    <a:latin typeface="Cambria Math" panose="02040503050406030204" pitchFamily="18" charset="0"/>
                                  </a:rPr>
                                  <m:t>′</m:t>
                                </m:r>
                              </m:sup>
                            </m:sSup>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𝑡</m:t>
                                </m:r>
                              </m:e>
                            </m:d>
                          </m:e>
                        </m:d>
                        <m:r>
                          <m:rPr>
                            <m:sty m:val="p"/>
                          </m:rPr>
                          <a:rPr lang="en-US" altLang="zh-CN" b="0" i="0" smtClean="0">
                            <a:latin typeface="Cambria Math" panose="02040503050406030204" pitchFamily="18" charset="0"/>
                          </a:rPr>
                          <m:t>d</m:t>
                        </m:r>
                        <m:r>
                          <a:rPr lang="en-US" altLang="zh-CN" b="0" i="1" smtClean="0">
                            <a:latin typeface="Cambria Math" panose="02040503050406030204" pitchFamily="18" charset="0"/>
                          </a:rPr>
                          <m:t>𝑡</m:t>
                        </m:r>
                      </m:e>
                    </m:nary>
                  </m:oMath>
                </a14:m>
                <a:r>
                  <a:rPr lang="zh-CN" altLang="en-US" dirty="0"/>
                  <a:t>，则可由 </a:t>
                </a:r>
                <a14:m>
                  <m:oMath xmlns:m="http://schemas.openxmlformats.org/officeDocument/2006/math">
                    <m:r>
                      <a:rPr lang="en-US" altLang="zh-CN" b="0" i="1" smtClean="0">
                        <a:latin typeface="Cambria Math" panose="02040503050406030204" pitchFamily="18" charset="0"/>
                      </a:rPr>
                      <m:t>𝑠</m:t>
                    </m:r>
                  </m:oMath>
                </a14:m>
                <a:r>
                  <a:rPr lang="zh-CN" altLang="en-US" dirty="0"/>
                  <a:t> 为参数构建新的曲线方程</a:t>
                </a:r>
                <a:endParaRPr lang="en-US" altLang="zh-CN" dirty="0"/>
              </a:p>
              <a:p>
                <a:pPr lvl="1"/>
                <a14:m>
                  <m:oMath xmlns:m="http://schemas.openxmlformats.org/officeDocument/2006/math">
                    <m:r>
                      <m:rPr>
                        <m:sty m:val="p"/>
                      </m:rPr>
                      <a:rPr lang="en-US" altLang="zh-CN" b="0" i="0" smtClean="0">
                        <a:latin typeface="Cambria Math" panose="02040503050406030204" pitchFamily="18" charset="0"/>
                      </a:rPr>
                      <m:t>d</m:t>
                    </m:r>
                    <m:r>
                      <a:rPr lang="en-US" altLang="zh-CN" b="0" i="1" smtClean="0">
                        <a:latin typeface="Cambria Math" panose="02040503050406030204" pitchFamily="18" charset="0"/>
                      </a:rPr>
                      <m:t>𝑠</m:t>
                    </m:r>
                    <m:r>
                      <a:rPr lang="en-US" altLang="zh-CN" b="0" i="1" smtClean="0">
                        <a:latin typeface="Cambria Math" panose="02040503050406030204" pitchFamily="18" charset="0"/>
                      </a:rPr>
                      <m:t>=</m:t>
                    </m:r>
                    <m:d>
                      <m:dPr>
                        <m:begChr m:val="|"/>
                        <m:endChr m:val="|"/>
                        <m:ctrlPr>
                          <a:rPr lang="en-US" altLang="zh-CN" b="0" i="1" smtClean="0">
                            <a:latin typeface="Cambria Math" panose="02040503050406030204" pitchFamily="18" charset="0"/>
                          </a:rPr>
                        </m:ctrlPr>
                      </m:dPr>
                      <m:e>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𝑟</m:t>
                            </m:r>
                          </m:e>
                          <m:sup>
                            <m:r>
                              <a:rPr lang="en-US" altLang="zh-CN" b="0" i="1" smtClean="0">
                                <a:latin typeface="Cambria Math" panose="02040503050406030204" pitchFamily="18" charset="0"/>
                              </a:rPr>
                              <m:t>′</m:t>
                            </m:r>
                          </m:sup>
                        </m:sSup>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𝑡</m:t>
                            </m:r>
                          </m:e>
                        </m:d>
                      </m:e>
                    </m:d>
                    <m:r>
                      <m:rPr>
                        <m:sty m:val="p"/>
                      </m:rPr>
                      <a:rPr lang="en-US" altLang="zh-CN">
                        <a:latin typeface="Cambria Math" panose="02040503050406030204" pitchFamily="18" charset="0"/>
                      </a:rPr>
                      <m:t>d</m:t>
                    </m:r>
                    <m:r>
                      <a:rPr lang="en-US" altLang="zh-CN" i="1">
                        <a:latin typeface="Cambria Math" panose="02040503050406030204" pitchFamily="18" charset="0"/>
                      </a:rPr>
                      <m:t>𝑡</m:t>
                    </m:r>
                  </m:oMath>
                </a14:m>
                <a:r>
                  <a:rPr lang="zh-CN" altLang="en-US" dirty="0"/>
                  <a:t> 称为弧长微元，与坐标系选取无关</a:t>
                </a:r>
                <a:endParaRPr lang="en-US" altLang="zh-CN" dirty="0"/>
              </a:p>
              <a:p>
                <a:pPr lvl="2"/>
                <a:r>
                  <a:rPr lang="zh-CN" altLang="en-US" dirty="0"/>
                  <a:t>曲线参数为弧长参数的充要条件为 </a:t>
                </a:r>
                <a14:m>
                  <m:oMath xmlns:m="http://schemas.openxmlformats.org/officeDocument/2006/math">
                    <m:d>
                      <m:dPr>
                        <m:begChr m:val="|"/>
                        <m:endChr m:val="|"/>
                        <m:ctrlPr>
                          <a:rPr lang="en-US" altLang="zh-CN" b="0" i="1" smtClean="0">
                            <a:latin typeface="Cambria Math" panose="02040503050406030204" pitchFamily="18" charset="0"/>
                          </a:rPr>
                        </m:ctrlPr>
                      </m:dPr>
                      <m:e>
                        <m:sSup>
                          <m:sSupPr>
                            <m:ctrlPr>
                              <a:rPr lang="en-US" altLang="zh-CN" b="0" i="1" smtClean="0">
                                <a:latin typeface="Cambria Math" panose="02040503050406030204" pitchFamily="18" charset="0"/>
                              </a:rPr>
                            </m:ctrlPr>
                          </m:sSupPr>
                          <m:e>
                            <m:r>
                              <a:rPr lang="en-US" altLang="zh-CN" b="1" i="1" smtClean="0">
                                <a:latin typeface="Cambria Math" panose="02040503050406030204" pitchFamily="18" charset="0"/>
                              </a:rPr>
                              <m:t>𝒓</m:t>
                            </m:r>
                          </m:e>
                          <m:sup>
                            <m:r>
                              <a:rPr lang="en-US" altLang="zh-CN" b="0" i="1" smtClean="0">
                                <a:latin typeface="Cambria Math" panose="02040503050406030204" pitchFamily="18" charset="0"/>
                              </a:rPr>
                              <m:t>′</m:t>
                            </m:r>
                          </m:sup>
                        </m:sSup>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𝑡</m:t>
                            </m:r>
                          </m:e>
                        </m:d>
                      </m:e>
                    </m:d>
                    <m:r>
                      <a:rPr lang="en-US" altLang="zh-CN" b="0" i="1" smtClean="0">
                        <a:latin typeface="Cambria Math" panose="02040503050406030204" pitchFamily="18" charset="0"/>
                      </a:rPr>
                      <m:t>=1</m:t>
                    </m:r>
                  </m:oMath>
                </a14:m>
                <a:r>
                  <a:rPr lang="zh-CN" altLang="en-US" dirty="0"/>
                  <a:t>，即切向量场为单位向量场</a:t>
                </a:r>
              </a:p>
            </p:txBody>
          </p:sp>
        </mc:Choice>
        <mc:Fallback xmlns="">
          <p:sp>
            <p:nvSpPr>
              <p:cNvPr id="3" name="内容占位符 2">
                <a:extLst>
                  <a:ext uri="{FF2B5EF4-FFF2-40B4-BE49-F238E27FC236}">
                    <a16:creationId xmlns:a16="http://schemas.microsoft.com/office/drawing/2014/main" id="{ADD4CD44-37B3-84E3-4923-60ABC75236D9}"/>
                  </a:ext>
                </a:extLst>
              </p:cNvPr>
              <p:cNvSpPr>
                <a:spLocks noGrp="1" noRot="1" noChangeAspect="1" noMove="1" noResize="1" noEditPoints="1" noAdjustHandles="1" noChangeArrowheads="1" noChangeShapeType="1" noTextEdit="1"/>
              </p:cNvSpPr>
              <p:nvPr>
                <p:ph idx="1"/>
              </p:nvPr>
            </p:nvSpPr>
            <p:spPr>
              <a:blipFill>
                <a:blip r:embed="rId3"/>
                <a:stretch>
                  <a:fillRect l="-812"/>
                </a:stretch>
              </a:blipFill>
            </p:spPr>
            <p:txBody>
              <a:bodyPr/>
              <a:lstStyle/>
              <a:p>
                <a:r>
                  <a:rPr lang="zh-CN" altLang="en-US">
                    <a:noFill/>
                  </a:rPr>
                  <a:t> </a:t>
                </a:r>
              </a:p>
            </p:txBody>
          </p:sp>
        </mc:Fallback>
      </mc:AlternateContent>
      <p:sp>
        <p:nvSpPr>
          <p:cNvPr id="4" name="日期占位符 3">
            <a:extLst>
              <a:ext uri="{FF2B5EF4-FFF2-40B4-BE49-F238E27FC236}">
                <a16:creationId xmlns:a16="http://schemas.microsoft.com/office/drawing/2014/main" id="{9D6F07A1-71D6-7636-8377-2E5F32005EDE}"/>
              </a:ext>
            </a:extLst>
          </p:cNvPr>
          <p:cNvSpPr>
            <a:spLocks noGrp="1"/>
          </p:cNvSpPr>
          <p:nvPr>
            <p:ph type="dt" sz="half" idx="10"/>
          </p:nvPr>
        </p:nvSpPr>
        <p:spPr/>
        <p:txBody>
          <a:bodyPr/>
          <a:lstStyle/>
          <a:p>
            <a:r>
              <a:rPr lang="en-US" altLang="zh-CN"/>
              <a:t>2024/5/27</a:t>
            </a:r>
            <a:endParaRPr lang="zh-CN" altLang="en-US"/>
          </a:p>
        </p:txBody>
      </p:sp>
      <p:sp>
        <p:nvSpPr>
          <p:cNvPr id="5" name="页脚占位符 4">
            <a:extLst>
              <a:ext uri="{FF2B5EF4-FFF2-40B4-BE49-F238E27FC236}">
                <a16:creationId xmlns:a16="http://schemas.microsoft.com/office/drawing/2014/main" id="{FAF8304D-42E2-7B49-2AF5-13376D185896}"/>
              </a:ext>
            </a:extLst>
          </p:cNvPr>
          <p:cNvSpPr>
            <a:spLocks noGrp="1"/>
          </p:cNvSpPr>
          <p:nvPr>
            <p:ph type="ftr" sz="quarter" idx="11"/>
          </p:nvPr>
        </p:nvSpPr>
        <p:spPr/>
        <p:txBody>
          <a:bodyPr/>
          <a:lstStyle/>
          <a:p>
            <a:r>
              <a:rPr lang="en-US" altLang="zh-CN"/>
              <a:t>Classical Differential Geometry</a:t>
            </a:r>
            <a:endParaRPr lang="zh-CN" altLang="en-US"/>
          </a:p>
        </p:txBody>
      </p:sp>
      <p:sp>
        <p:nvSpPr>
          <p:cNvPr id="6" name="灯片编号占位符 5">
            <a:extLst>
              <a:ext uri="{FF2B5EF4-FFF2-40B4-BE49-F238E27FC236}">
                <a16:creationId xmlns:a16="http://schemas.microsoft.com/office/drawing/2014/main" id="{66D92A3D-8CD7-9D9B-1F43-74620E4E883A}"/>
              </a:ext>
            </a:extLst>
          </p:cNvPr>
          <p:cNvSpPr>
            <a:spLocks noGrp="1"/>
          </p:cNvSpPr>
          <p:nvPr>
            <p:ph type="sldNum" sz="quarter" idx="12"/>
          </p:nvPr>
        </p:nvSpPr>
        <p:spPr/>
        <p:txBody>
          <a:bodyPr/>
          <a:lstStyle/>
          <a:p>
            <a:fld id="{8AF8E6C5-7C3F-4762-BEB2-5E1ACF15AC15}" type="slidenum">
              <a:rPr lang="zh-CN" altLang="en-US" smtClean="0"/>
              <a:t>4</a:t>
            </a:fld>
            <a:endParaRPr lang="zh-CN" altLang="en-US"/>
          </a:p>
        </p:txBody>
      </p:sp>
    </p:spTree>
    <p:extLst>
      <p:ext uri="{BB962C8B-B14F-4D97-AF65-F5344CB8AC3E}">
        <p14:creationId xmlns:p14="http://schemas.microsoft.com/office/powerpoint/2010/main" val="42565431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71EFE79A-968A-E02F-6FFB-92CE467FC95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779" r="11996"/>
          <a:stretch/>
        </p:blipFill>
        <p:spPr bwMode="auto">
          <a:xfrm>
            <a:off x="7028688" y="3289330"/>
            <a:ext cx="4325112" cy="2233456"/>
          </a:xfrm>
          <a:prstGeom prst="rect">
            <a:avLst/>
          </a:prstGeom>
          <a:noFill/>
          <a:extLst>
            <a:ext uri="{909E8E84-426E-40DD-AFC4-6F175D3DCCD1}">
              <a14:hiddenFill xmlns:a14="http://schemas.microsoft.com/office/drawing/2010/main">
                <a:solidFill>
                  <a:srgbClr val="FFFFFF"/>
                </a:solidFill>
              </a14:hiddenFill>
            </a:ext>
          </a:extLst>
        </p:spPr>
      </p:pic>
      <p:sp>
        <p:nvSpPr>
          <p:cNvPr id="2" name="标题 1">
            <a:extLst>
              <a:ext uri="{FF2B5EF4-FFF2-40B4-BE49-F238E27FC236}">
                <a16:creationId xmlns:a16="http://schemas.microsoft.com/office/drawing/2014/main" id="{834CCD4D-3B35-7FB8-F7B2-5CB65B27C066}"/>
              </a:ext>
            </a:extLst>
          </p:cNvPr>
          <p:cNvSpPr>
            <a:spLocks noGrp="1"/>
          </p:cNvSpPr>
          <p:nvPr>
            <p:ph type="title"/>
          </p:nvPr>
        </p:nvSpPr>
        <p:spPr/>
        <p:txBody>
          <a:bodyPr/>
          <a:lstStyle/>
          <a:p>
            <a:r>
              <a:rPr lang="zh-CN" altLang="en-US" dirty="0"/>
              <a:t>曲率与挠率</a:t>
            </a: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0635990B-5CA5-522A-E923-77817ABC8594}"/>
                  </a:ext>
                </a:extLst>
              </p:cNvPr>
              <p:cNvSpPr>
                <a:spLocks noGrp="1"/>
              </p:cNvSpPr>
              <p:nvPr>
                <p:ph idx="1"/>
              </p:nvPr>
            </p:nvSpPr>
            <p:spPr/>
            <p:txBody>
              <a:bodyPr/>
              <a:lstStyle/>
              <a:p>
                <a:r>
                  <a:rPr lang="zh-CN" altLang="en-US" dirty="0"/>
                  <a:t>曲线的曲率</a:t>
                </a:r>
                <a:endParaRPr lang="en-US" altLang="zh-CN" dirty="0"/>
              </a:p>
              <a:p>
                <a:pPr lvl="1"/>
                <a:r>
                  <a:rPr lang="zh-CN" altLang="en-US" dirty="0"/>
                  <a:t>设曲线 </a:t>
                </a:r>
                <a14:m>
                  <m:oMath xmlns:m="http://schemas.openxmlformats.org/officeDocument/2006/math">
                    <m:r>
                      <a:rPr lang="en-US" altLang="zh-CN" b="0" i="1" smtClean="0">
                        <a:latin typeface="Cambria Math" panose="02040503050406030204" pitchFamily="18" charset="0"/>
                      </a:rPr>
                      <m:t>𝐶</m:t>
                    </m:r>
                  </m:oMath>
                </a14:m>
                <a:r>
                  <a:rPr lang="zh-CN" altLang="en-US" dirty="0"/>
                  <a:t> 的弧长参数方程为 </a:t>
                </a:r>
                <a14:m>
                  <m:oMath xmlns:m="http://schemas.openxmlformats.org/officeDocument/2006/math">
                    <m:r>
                      <a:rPr lang="en-US" altLang="zh-CN" b="1" i="1" smtClean="0">
                        <a:latin typeface="Cambria Math" panose="02040503050406030204" pitchFamily="18" charset="0"/>
                      </a:rPr>
                      <m:t>𝒓</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𝑠</m:t>
                        </m:r>
                      </m:e>
                    </m:d>
                  </m:oMath>
                </a14:m>
                <a:r>
                  <a:rPr lang="zh-CN" altLang="en-US" dirty="0"/>
                  <a:t>，令 </a:t>
                </a:r>
                <a14:m>
                  <m:oMath xmlns:m="http://schemas.openxmlformats.org/officeDocument/2006/math">
                    <m:r>
                      <a:rPr lang="en-US" altLang="zh-CN" b="1" i="1" dirty="0" smtClean="0">
                        <a:latin typeface="Cambria Math" panose="02040503050406030204" pitchFamily="18" charset="0"/>
                      </a:rPr>
                      <m:t>𝜶</m:t>
                    </m:r>
                    <m:r>
                      <a:rPr lang="en-US" altLang="zh-CN" b="0" i="1" dirty="0" smtClean="0">
                        <a:latin typeface="Cambria Math" panose="02040503050406030204" pitchFamily="18" charset="0"/>
                      </a:rPr>
                      <m:t>(</m:t>
                    </m:r>
                    <m:r>
                      <a:rPr lang="en-US" altLang="zh-CN" b="0" i="1" dirty="0" smtClean="0">
                        <a:latin typeface="Cambria Math" panose="02040503050406030204" pitchFamily="18" charset="0"/>
                      </a:rPr>
                      <m:t>𝑠</m:t>
                    </m:r>
                    <m:r>
                      <a:rPr lang="en-US" altLang="zh-CN" b="0" i="1" dirty="0" smtClean="0">
                        <a:latin typeface="Cambria Math" panose="02040503050406030204" pitchFamily="18" charset="0"/>
                      </a:rPr>
                      <m:t>)=</m:t>
                    </m:r>
                    <m:r>
                      <a:rPr lang="en-US" altLang="zh-CN" b="1" i="1" dirty="0" smtClean="0">
                        <a:latin typeface="Cambria Math" panose="02040503050406030204" pitchFamily="18" charset="0"/>
                      </a:rPr>
                      <m:t>𝒓</m:t>
                    </m:r>
                    <m:r>
                      <a:rPr lang="en-US" altLang="zh-CN" b="0" i="1" dirty="0" smtClean="0">
                        <a:latin typeface="Cambria Math" panose="02040503050406030204" pitchFamily="18" charset="0"/>
                      </a:rPr>
                      <m:t>′(</m:t>
                    </m:r>
                    <m:r>
                      <a:rPr lang="en-US" altLang="zh-CN" b="0" i="1" dirty="0" smtClean="0">
                        <a:latin typeface="Cambria Math" panose="02040503050406030204" pitchFamily="18" charset="0"/>
                      </a:rPr>
                      <m:t>𝑠</m:t>
                    </m:r>
                    <m:r>
                      <a:rPr lang="en-US" altLang="zh-CN" b="0" i="1" dirty="0" smtClean="0">
                        <a:latin typeface="Cambria Math" panose="02040503050406030204" pitchFamily="18" charset="0"/>
                      </a:rPr>
                      <m:t>)</m:t>
                    </m:r>
                  </m:oMath>
                </a14:m>
                <a:r>
                  <a:rPr lang="zh-CN" altLang="en-US" dirty="0"/>
                  <a:t>，则曲率 </a:t>
                </a:r>
                <a14:m>
                  <m:oMath xmlns:m="http://schemas.openxmlformats.org/officeDocument/2006/math">
                    <m:r>
                      <a:rPr lang="en-US" altLang="zh-CN" b="0" i="1" smtClean="0">
                        <a:latin typeface="Cambria Math" panose="02040503050406030204" pitchFamily="18" charset="0"/>
                      </a:rPr>
                      <m:t>𝜅</m:t>
                    </m:r>
                    <m:r>
                      <a:rPr lang="en-US" altLang="zh-CN" b="0" i="1" smtClean="0">
                        <a:latin typeface="Cambria Math" panose="02040503050406030204" pitchFamily="18" charset="0"/>
                      </a:rPr>
                      <m:t>=</m:t>
                    </m:r>
                    <m:d>
                      <m:dPr>
                        <m:begChr m:val="|"/>
                        <m:endChr m:val="|"/>
                        <m:ctrlPr>
                          <a:rPr lang="en-US" altLang="zh-CN" b="0" i="1" smtClean="0">
                            <a:latin typeface="Cambria Math" panose="02040503050406030204" pitchFamily="18" charset="0"/>
                          </a:rPr>
                        </m:ctrlPr>
                      </m:dPr>
                      <m:e>
                        <m:f>
                          <m:fPr>
                            <m:ctrlPr>
                              <a:rPr lang="en-US" altLang="zh-CN" b="0" i="1" smtClean="0">
                                <a:latin typeface="Cambria Math" panose="02040503050406030204" pitchFamily="18" charset="0"/>
                              </a:rPr>
                            </m:ctrlPr>
                          </m:fPr>
                          <m:num>
                            <m:r>
                              <m:rPr>
                                <m:sty m:val="p"/>
                              </m:rPr>
                              <a:rPr lang="en-US" altLang="zh-CN" b="0" i="0" smtClean="0">
                                <a:latin typeface="Cambria Math" panose="02040503050406030204" pitchFamily="18" charset="0"/>
                              </a:rPr>
                              <m:t>d</m:t>
                            </m:r>
                            <m:r>
                              <a:rPr lang="en-US" altLang="zh-CN" b="1" i="1" smtClean="0">
                                <a:latin typeface="Cambria Math" panose="02040503050406030204" pitchFamily="18" charset="0"/>
                              </a:rPr>
                              <m:t>𝜶</m:t>
                            </m:r>
                          </m:num>
                          <m:den>
                            <m:r>
                              <m:rPr>
                                <m:sty m:val="p"/>
                              </m:rPr>
                              <a:rPr lang="en-US" altLang="zh-CN" b="0" i="0" smtClean="0">
                                <a:latin typeface="Cambria Math" panose="02040503050406030204" pitchFamily="18" charset="0"/>
                              </a:rPr>
                              <m:t>d</m:t>
                            </m:r>
                            <m:r>
                              <a:rPr lang="en-US" altLang="zh-CN" b="0" i="1" smtClean="0">
                                <a:latin typeface="Cambria Math" panose="02040503050406030204" pitchFamily="18" charset="0"/>
                              </a:rPr>
                              <m:t>𝑠</m:t>
                            </m:r>
                          </m:den>
                        </m:f>
                      </m:e>
                    </m:d>
                    <m:r>
                      <a:rPr lang="en-US" altLang="zh-CN" b="0" i="1" smtClean="0">
                        <a:latin typeface="Cambria Math" panose="02040503050406030204" pitchFamily="18" charset="0"/>
                      </a:rPr>
                      <m:t>=</m:t>
                    </m:r>
                    <m:d>
                      <m:dPr>
                        <m:begChr m:val="|"/>
                        <m:endChr m:val="|"/>
                        <m:ctrlPr>
                          <a:rPr lang="en-US" altLang="zh-CN" b="0" i="1" smtClean="0">
                            <a:latin typeface="Cambria Math" panose="02040503050406030204" pitchFamily="18" charset="0"/>
                          </a:rPr>
                        </m:ctrlPr>
                      </m:dPr>
                      <m:e>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𝑟</m:t>
                            </m:r>
                          </m:e>
                          <m:sup>
                            <m:r>
                              <a:rPr lang="en-US" altLang="zh-CN" b="0" i="1" smtClean="0">
                                <a:latin typeface="Cambria Math" panose="02040503050406030204" pitchFamily="18" charset="0"/>
                              </a:rPr>
                              <m:t>′′</m:t>
                            </m:r>
                          </m:sup>
                        </m:sSup>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𝑠</m:t>
                            </m:r>
                          </m:e>
                        </m:d>
                      </m:e>
                    </m:d>
                  </m:oMath>
                </a14:m>
                <a:endParaRPr lang="en-US" altLang="zh-CN" dirty="0"/>
              </a:p>
              <a:p>
                <a:pPr lvl="2"/>
                <a14:m>
                  <m:oMath xmlns:m="http://schemas.openxmlformats.org/officeDocument/2006/math">
                    <m:r>
                      <a:rPr lang="en-US" altLang="zh-CN" b="0" i="1" smtClean="0">
                        <a:latin typeface="Cambria Math" panose="02040503050406030204" pitchFamily="18" charset="0"/>
                      </a:rPr>
                      <m:t>𝜅</m:t>
                    </m:r>
                    <m:r>
                      <a:rPr lang="en-US" altLang="zh-CN" b="0" i="1" smtClean="0">
                        <a:latin typeface="Cambria Math" panose="02040503050406030204" pitchFamily="18" charset="0"/>
                      </a:rPr>
                      <m:t>=</m:t>
                    </m:r>
                    <m:func>
                      <m:funcPr>
                        <m:ctrlPr>
                          <a:rPr lang="en-US" altLang="zh-CN" b="0" i="1" smtClean="0">
                            <a:latin typeface="Cambria Math" panose="02040503050406030204" pitchFamily="18" charset="0"/>
                          </a:rPr>
                        </m:ctrlPr>
                      </m:funcPr>
                      <m:fName>
                        <m:limLow>
                          <m:limLowPr>
                            <m:ctrlPr>
                              <a:rPr lang="en-US" altLang="zh-CN" b="0" i="1" smtClean="0">
                                <a:latin typeface="Cambria Math" panose="02040503050406030204" pitchFamily="18" charset="0"/>
                              </a:rPr>
                            </m:ctrlPr>
                          </m:limLowPr>
                          <m:e>
                            <m:r>
                              <m:rPr>
                                <m:sty m:val="p"/>
                              </m:rPr>
                              <a:rPr lang="en-US" altLang="zh-CN" b="0" i="0" smtClean="0">
                                <a:latin typeface="Cambria Math" panose="02040503050406030204" pitchFamily="18" charset="0"/>
                              </a:rPr>
                              <m:t>lim</m:t>
                            </m:r>
                          </m:e>
                          <m:lim>
                            <m:r>
                              <m:rPr>
                                <m:sty m:val="p"/>
                              </m:rPr>
                              <a:rPr lang="en-US" altLang="zh-CN" b="0" i="0" smtClean="0">
                                <a:latin typeface="Cambria Math" panose="02040503050406030204" pitchFamily="18" charset="0"/>
                              </a:rPr>
                              <m:t>Δ</m:t>
                            </m:r>
                            <m:r>
                              <a:rPr lang="en-US" altLang="zh-CN" b="0" i="1" smtClean="0">
                                <a:latin typeface="Cambria Math" panose="02040503050406030204" pitchFamily="18" charset="0"/>
                              </a:rPr>
                              <m:t>𝑠</m:t>
                            </m:r>
                            <m:r>
                              <a:rPr lang="en-US" altLang="zh-CN" b="0" i="1" smtClean="0">
                                <a:latin typeface="Cambria Math" panose="02040503050406030204" pitchFamily="18" charset="0"/>
                              </a:rPr>
                              <m:t>→0</m:t>
                            </m:r>
                          </m:lim>
                        </m:limLow>
                      </m:fName>
                      <m:e>
                        <m:d>
                          <m:dPr>
                            <m:begChr m:val="|"/>
                            <m:endChr m:val="|"/>
                            <m:ctrlPr>
                              <a:rPr lang="en-US" altLang="zh-CN" b="0" i="1" smtClean="0">
                                <a:latin typeface="Cambria Math" panose="02040503050406030204" pitchFamily="18" charset="0"/>
                              </a:rPr>
                            </m:ctrlPr>
                          </m:dPr>
                          <m:e>
                            <m:f>
                              <m:fPr>
                                <m:ctrlPr>
                                  <a:rPr lang="en-US" altLang="zh-CN" b="0" i="1" smtClean="0">
                                    <a:latin typeface="Cambria Math" panose="02040503050406030204" pitchFamily="18" charset="0"/>
                                  </a:rPr>
                                </m:ctrlPr>
                              </m:fPr>
                              <m:num>
                                <m:r>
                                  <m:rPr>
                                    <m:sty m:val="p"/>
                                  </m:rPr>
                                  <a:rPr lang="en-US" altLang="zh-CN" b="0" i="0" smtClean="0">
                                    <a:latin typeface="Cambria Math" panose="02040503050406030204" pitchFamily="18" charset="0"/>
                                  </a:rPr>
                                  <m:t>Δ</m:t>
                                </m:r>
                                <m:r>
                                  <a:rPr lang="en-US" altLang="zh-CN" b="0" i="1" smtClean="0">
                                    <a:latin typeface="Cambria Math" panose="02040503050406030204" pitchFamily="18" charset="0"/>
                                  </a:rPr>
                                  <m:t>𝜃</m:t>
                                </m:r>
                              </m:num>
                              <m:den>
                                <m:r>
                                  <m:rPr>
                                    <m:sty m:val="p"/>
                                  </m:rPr>
                                  <a:rPr lang="en-US" altLang="zh-CN" b="0" i="0" smtClean="0">
                                    <a:latin typeface="Cambria Math" panose="02040503050406030204" pitchFamily="18" charset="0"/>
                                  </a:rPr>
                                  <m:t>Δ</m:t>
                                </m:r>
                                <m:r>
                                  <a:rPr lang="en-US" altLang="zh-CN" b="0" i="1" smtClean="0">
                                    <a:latin typeface="Cambria Math" panose="02040503050406030204" pitchFamily="18" charset="0"/>
                                  </a:rPr>
                                  <m:t>𝑠</m:t>
                                </m:r>
                              </m:den>
                            </m:f>
                          </m:e>
                        </m:d>
                      </m:e>
                    </m:func>
                    <m:r>
                      <a:rPr lang="en-US" altLang="zh-CN" b="0" i="1" smtClean="0">
                        <a:latin typeface="Cambria Math" panose="02040503050406030204" pitchFamily="18" charset="0"/>
                      </a:rPr>
                      <m:t>=</m:t>
                    </m:r>
                    <m:d>
                      <m:dPr>
                        <m:begChr m:val="|"/>
                        <m:endChr m:val="|"/>
                        <m:ctrlPr>
                          <a:rPr lang="en-US" altLang="zh-CN" i="1">
                            <a:latin typeface="Cambria Math" panose="02040503050406030204" pitchFamily="18" charset="0"/>
                          </a:rPr>
                        </m:ctrlPr>
                      </m:dPr>
                      <m:e>
                        <m:f>
                          <m:fPr>
                            <m:ctrlPr>
                              <a:rPr lang="en-US" altLang="zh-CN" i="1">
                                <a:latin typeface="Cambria Math" panose="02040503050406030204" pitchFamily="18" charset="0"/>
                              </a:rPr>
                            </m:ctrlPr>
                          </m:fPr>
                          <m:num>
                            <m:r>
                              <m:rPr>
                                <m:sty m:val="p"/>
                              </m:rPr>
                              <a:rPr lang="en-US" altLang="zh-CN">
                                <a:latin typeface="Cambria Math" panose="02040503050406030204" pitchFamily="18" charset="0"/>
                              </a:rPr>
                              <m:t>d</m:t>
                            </m:r>
                            <m:r>
                              <a:rPr lang="en-US" altLang="zh-CN" b="1" i="1">
                                <a:latin typeface="Cambria Math" panose="02040503050406030204" pitchFamily="18" charset="0"/>
                              </a:rPr>
                              <m:t>𝜶</m:t>
                            </m:r>
                          </m:num>
                          <m:den>
                            <m:r>
                              <m:rPr>
                                <m:sty m:val="p"/>
                              </m:rPr>
                              <a:rPr lang="en-US" altLang="zh-CN">
                                <a:latin typeface="Cambria Math" panose="02040503050406030204" pitchFamily="18" charset="0"/>
                              </a:rPr>
                              <m:t>d</m:t>
                            </m:r>
                            <m:r>
                              <a:rPr lang="en-US" altLang="zh-CN" i="1">
                                <a:latin typeface="Cambria Math" panose="02040503050406030204" pitchFamily="18" charset="0"/>
                              </a:rPr>
                              <m:t>𝑠</m:t>
                            </m:r>
                          </m:den>
                        </m:f>
                      </m:e>
                    </m:d>
                  </m:oMath>
                </a14:m>
                <a:endParaRPr lang="en-US" altLang="zh-CN" dirty="0"/>
              </a:p>
              <a:p>
                <a:pPr lvl="1"/>
                <a14:m>
                  <m:oMath xmlns:m="http://schemas.openxmlformats.org/officeDocument/2006/math">
                    <m:f>
                      <m:fPr>
                        <m:ctrlPr>
                          <a:rPr lang="en-US" altLang="zh-CN" i="1" smtClean="0">
                            <a:latin typeface="Cambria Math" panose="02040503050406030204" pitchFamily="18" charset="0"/>
                          </a:rPr>
                        </m:ctrlPr>
                      </m:fPr>
                      <m:num>
                        <m:r>
                          <m:rPr>
                            <m:sty m:val="p"/>
                          </m:rPr>
                          <a:rPr lang="en-US" altLang="zh-CN">
                            <a:latin typeface="Cambria Math" panose="02040503050406030204" pitchFamily="18" charset="0"/>
                          </a:rPr>
                          <m:t>d</m:t>
                        </m:r>
                        <m:r>
                          <a:rPr lang="en-US" altLang="zh-CN" b="1" i="1">
                            <a:latin typeface="Cambria Math" panose="02040503050406030204" pitchFamily="18" charset="0"/>
                          </a:rPr>
                          <m:t>𝜶</m:t>
                        </m:r>
                      </m:num>
                      <m:den>
                        <m:r>
                          <m:rPr>
                            <m:sty m:val="p"/>
                          </m:rPr>
                          <a:rPr lang="en-US" altLang="zh-CN">
                            <a:latin typeface="Cambria Math" panose="02040503050406030204" pitchFamily="18" charset="0"/>
                          </a:rPr>
                          <m:t>d</m:t>
                        </m:r>
                        <m:r>
                          <a:rPr lang="en-US" altLang="zh-CN" i="1">
                            <a:latin typeface="Cambria Math" panose="02040503050406030204" pitchFamily="18" charset="0"/>
                          </a:rPr>
                          <m:t>𝑠</m:t>
                        </m:r>
                      </m:den>
                    </m:f>
                    <m:r>
                      <a:rPr lang="en-US" altLang="zh-CN" b="0" i="1" smtClean="0">
                        <a:latin typeface="Cambria Math" panose="02040503050406030204" pitchFamily="18" charset="0"/>
                      </a:rPr>
                      <m:t>=</m:t>
                    </m:r>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𝛼</m:t>
                        </m:r>
                      </m:e>
                      <m:sup>
                        <m:r>
                          <a:rPr lang="en-US" altLang="zh-CN" b="0" i="1" smtClean="0">
                            <a:latin typeface="Cambria Math" panose="02040503050406030204" pitchFamily="18" charset="0"/>
                          </a:rPr>
                          <m:t>′</m:t>
                        </m:r>
                      </m:sup>
                    </m:sSup>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𝑠</m:t>
                        </m:r>
                      </m:e>
                    </m:d>
                  </m:oMath>
                </a14:m>
                <a:r>
                  <a:rPr lang="zh-CN" altLang="en-US" dirty="0"/>
                  <a:t> 称为曲线的曲率向量</a:t>
                </a:r>
                <a:endParaRPr lang="en-US" altLang="zh-CN" dirty="0"/>
              </a:p>
              <a:p>
                <a:pPr lvl="1"/>
                <a:r>
                  <a:rPr lang="zh-CN" altLang="en-US" dirty="0"/>
                  <a:t>曲线 </a:t>
                </a:r>
                <a14:m>
                  <m:oMath xmlns:m="http://schemas.openxmlformats.org/officeDocument/2006/math">
                    <m:r>
                      <a:rPr lang="en-US" altLang="zh-CN" b="0" i="1" smtClean="0">
                        <a:latin typeface="Cambria Math" panose="02040503050406030204" pitchFamily="18" charset="0"/>
                      </a:rPr>
                      <m:t>𝐶</m:t>
                    </m:r>
                  </m:oMath>
                </a14:m>
                <a:r>
                  <a:rPr lang="zh-CN" altLang="en-US" dirty="0"/>
                  <a:t> 为直线当且仅当 </a:t>
                </a:r>
                <a14:m>
                  <m:oMath xmlns:m="http://schemas.openxmlformats.org/officeDocument/2006/math">
                    <m:r>
                      <a:rPr lang="en-US" altLang="zh-CN" b="0" i="1" smtClean="0">
                        <a:latin typeface="Cambria Math" panose="02040503050406030204" pitchFamily="18" charset="0"/>
                      </a:rPr>
                      <m:t>𝜅</m:t>
                    </m:r>
                    <m:r>
                      <a:rPr lang="en-US" altLang="zh-CN" b="0" i="1" smtClean="0">
                        <a:latin typeface="Cambria Math" panose="02040503050406030204" pitchFamily="18" charset="0"/>
                      </a:rPr>
                      <m:t>≡0</m:t>
                    </m:r>
                  </m:oMath>
                </a14:m>
                <a:endParaRPr lang="en-US" altLang="zh-CN" dirty="0"/>
              </a:p>
              <a:p>
                <a:r>
                  <a:rPr lang="zh-CN" altLang="en-US" dirty="0"/>
                  <a:t>曲线的主法向量</a:t>
                </a:r>
                <a:endParaRPr lang="en-US" altLang="zh-CN" dirty="0"/>
              </a:p>
              <a:p>
                <a:pPr lvl="1"/>
                <a:r>
                  <a:rPr lang="zh-CN" altLang="en-US" dirty="0"/>
                  <a:t>由 </a:t>
                </a:r>
                <a14:m>
                  <m:oMath xmlns:m="http://schemas.openxmlformats.org/officeDocument/2006/math">
                    <m:d>
                      <m:dPr>
                        <m:begChr m:val="|"/>
                        <m:endChr m:val="|"/>
                        <m:ctrlPr>
                          <a:rPr lang="en-US" altLang="zh-CN" b="0" i="1" smtClean="0">
                            <a:latin typeface="Cambria Math" panose="02040503050406030204" pitchFamily="18" charset="0"/>
                          </a:rPr>
                        </m:ctrlPr>
                      </m:dPr>
                      <m:e>
                        <m:r>
                          <a:rPr lang="en-US" altLang="zh-CN" b="1" i="1" smtClean="0">
                            <a:latin typeface="Cambria Math" panose="02040503050406030204" pitchFamily="18" charset="0"/>
                          </a:rPr>
                          <m:t>𝜶</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𝑠</m:t>
                            </m:r>
                          </m:e>
                        </m:d>
                      </m:e>
                    </m:d>
                    <m:r>
                      <a:rPr lang="en-US" altLang="zh-CN" b="0" i="1" smtClean="0">
                        <a:latin typeface="Cambria Math" panose="02040503050406030204" pitchFamily="18" charset="0"/>
                      </a:rPr>
                      <m:t>≡1</m:t>
                    </m:r>
                  </m:oMath>
                </a14:m>
                <a:r>
                  <a:rPr lang="zh-CN" altLang="en-US" dirty="0"/>
                  <a:t> 得 </a:t>
                </a:r>
                <a14:m>
                  <m:oMath xmlns:m="http://schemas.openxmlformats.org/officeDocument/2006/math">
                    <m:sSup>
                      <m:sSupPr>
                        <m:ctrlPr>
                          <a:rPr lang="en-US" altLang="zh-CN" b="0" i="1" smtClean="0">
                            <a:latin typeface="Cambria Math" panose="02040503050406030204" pitchFamily="18" charset="0"/>
                          </a:rPr>
                        </m:ctrlPr>
                      </m:sSupPr>
                      <m:e>
                        <m:r>
                          <a:rPr lang="en-US" altLang="zh-CN" b="1" i="1" smtClean="0">
                            <a:latin typeface="Cambria Math" panose="02040503050406030204" pitchFamily="18" charset="0"/>
                          </a:rPr>
                          <m:t>𝜶</m:t>
                        </m:r>
                      </m:e>
                      <m:sup>
                        <m:r>
                          <a:rPr lang="en-US" altLang="zh-CN" b="0" i="1" smtClean="0">
                            <a:latin typeface="Cambria Math" panose="02040503050406030204" pitchFamily="18" charset="0"/>
                          </a:rPr>
                          <m:t>′</m:t>
                        </m:r>
                      </m:sup>
                    </m:sSup>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𝑠</m:t>
                        </m:r>
                      </m:e>
                    </m:d>
                    <m:r>
                      <a:rPr lang="en-US" altLang="zh-CN" b="0" i="1" smtClean="0">
                        <a:latin typeface="Cambria Math" panose="02040503050406030204" pitchFamily="18" charset="0"/>
                      </a:rPr>
                      <m:t>⋅</m:t>
                    </m:r>
                    <m:r>
                      <a:rPr lang="en-US" altLang="zh-CN" b="1" i="1" smtClean="0">
                        <a:latin typeface="Cambria Math" panose="02040503050406030204" pitchFamily="18" charset="0"/>
                      </a:rPr>
                      <m:t>𝜶</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𝑠</m:t>
                        </m:r>
                      </m:e>
                    </m:d>
                    <m:r>
                      <a:rPr lang="en-US" altLang="zh-CN" b="0" i="1" smtClean="0">
                        <a:latin typeface="Cambria Math" panose="02040503050406030204" pitchFamily="18" charset="0"/>
                      </a:rPr>
                      <m:t>=0</m:t>
                    </m:r>
                  </m:oMath>
                </a14:m>
                <a:endParaRPr lang="en-US" altLang="zh-CN" dirty="0"/>
              </a:p>
              <a:p>
                <a:pPr lvl="2"/>
                <a14:m>
                  <m:oMath xmlns:m="http://schemas.openxmlformats.org/officeDocument/2006/math">
                    <m:sSup>
                      <m:sSupPr>
                        <m:ctrlPr>
                          <a:rPr lang="en-US" altLang="zh-CN" b="0" i="1" smtClean="0">
                            <a:latin typeface="Cambria Math" panose="02040503050406030204" pitchFamily="18" charset="0"/>
                          </a:rPr>
                        </m:ctrlPr>
                      </m:sSupPr>
                      <m:e>
                        <m:r>
                          <a:rPr lang="en-US" altLang="zh-CN" b="1" i="1" smtClean="0">
                            <a:latin typeface="Cambria Math" panose="02040503050406030204" pitchFamily="18" charset="0"/>
                          </a:rPr>
                          <m:t>𝜶</m:t>
                        </m:r>
                      </m:e>
                      <m:sup>
                        <m:r>
                          <a:rPr lang="en-US" altLang="zh-CN" b="0" i="1" smtClean="0">
                            <a:latin typeface="Cambria Math" panose="02040503050406030204" pitchFamily="18" charset="0"/>
                          </a:rPr>
                          <m:t>′</m:t>
                        </m:r>
                      </m:sup>
                    </m:sSup>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𝑠</m:t>
                        </m:r>
                      </m:e>
                    </m:d>
                  </m:oMath>
                </a14:m>
                <a:r>
                  <a:rPr lang="zh-CN" altLang="en-US" dirty="0"/>
                  <a:t> 是曲线 </a:t>
                </a:r>
                <a14:m>
                  <m:oMath xmlns:m="http://schemas.openxmlformats.org/officeDocument/2006/math">
                    <m:r>
                      <a:rPr lang="en-US" altLang="zh-CN" b="0" i="1" smtClean="0">
                        <a:latin typeface="Cambria Math" panose="02040503050406030204" pitchFamily="18" charset="0"/>
                      </a:rPr>
                      <m:t>𝐶</m:t>
                    </m:r>
                  </m:oMath>
                </a14:m>
                <a:r>
                  <a:rPr lang="zh-CN" altLang="en-US" dirty="0"/>
                  <a:t> 的一个法向量</a:t>
                </a:r>
                <a:endParaRPr lang="en-US" altLang="zh-CN" dirty="0"/>
              </a:p>
              <a:p>
                <a:pPr lvl="2"/>
                <a:r>
                  <a:rPr lang="zh-CN" altLang="en-US" dirty="0"/>
                  <a:t>若 </a:t>
                </a:r>
                <a14:m>
                  <m:oMath xmlns:m="http://schemas.openxmlformats.org/officeDocument/2006/math">
                    <m:r>
                      <a:rPr lang="en-US" altLang="zh-CN" b="0" i="1" smtClean="0">
                        <a:latin typeface="Cambria Math" panose="02040503050406030204" pitchFamily="18" charset="0"/>
                      </a:rPr>
                      <m:t>𝜅</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𝑠</m:t>
                        </m:r>
                      </m:e>
                    </m:d>
                    <m:r>
                      <a:rPr lang="en-US" altLang="zh-CN" b="0" i="1" smtClean="0">
                        <a:latin typeface="Cambria Math" panose="02040503050406030204" pitchFamily="18" charset="0"/>
                      </a:rPr>
                      <m:t>≠0</m:t>
                    </m:r>
                  </m:oMath>
                </a14:m>
                <a:r>
                  <a:rPr lang="zh-CN" altLang="en-US" dirty="0"/>
                  <a:t>，则 </a:t>
                </a:r>
                <a14:m>
                  <m:oMath xmlns:m="http://schemas.openxmlformats.org/officeDocument/2006/math">
                    <m:sSup>
                      <m:sSupPr>
                        <m:ctrlPr>
                          <a:rPr lang="en-US" altLang="zh-CN" i="1">
                            <a:latin typeface="Cambria Math" panose="02040503050406030204" pitchFamily="18" charset="0"/>
                          </a:rPr>
                        </m:ctrlPr>
                      </m:sSupPr>
                      <m:e>
                        <m:r>
                          <a:rPr lang="en-US" altLang="zh-CN" b="1" i="1">
                            <a:latin typeface="Cambria Math" panose="02040503050406030204" pitchFamily="18" charset="0"/>
                          </a:rPr>
                          <m:t>𝜶</m:t>
                        </m:r>
                      </m:e>
                      <m:sup>
                        <m:r>
                          <a:rPr lang="en-US" altLang="zh-CN" i="1">
                            <a:latin typeface="Cambria Math" panose="02040503050406030204" pitchFamily="18" charset="0"/>
                          </a:rPr>
                          <m:t>′</m:t>
                        </m:r>
                      </m:sup>
                    </m:sSup>
                    <m:d>
                      <m:dPr>
                        <m:ctrlPr>
                          <a:rPr lang="en-US" altLang="zh-CN" i="1">
                            <a:latin typeface="Cambria Math" panose="02040503050406030204" pitchFamily="18" charset="0"/>
                          </a:rPr>
                        </m:ctrlPr>
                      </m:dPr>
                      <m:e>
                        <m:r>
                          <a:rPr lang="en-US" altLang="zh-CN" i="1">
                            <a:latin typeface="Cambria Math" panose="02040503050406030204" pitchFamily="18" charset="0"/>
                          </a:rPr>
                          <m:t>𝑠</m:t>
                        </m:r>
                      </m:e>
                    </m:d>
                  </m:oMath>
                </a14:m>
                <a:r>
                  <a:rPr lang="zh-CN" altLang="en-US" dirty="0"/>
                  <a:t> 的方向唯一确定，记 </a:t>
                </a:r>
                <a14:m>
                  <m:oMath xmlns:m="http://schemas.openxmlformats.org/officeDocument/2006/math">
                    <m:r>
                      <a:rPr lang="en-US" altLang="zh-CN" b="1" i="1" smtClean="0">
                        <a:latin typeface="Cambria Math" panose="02040503050406030204" pitchFamily="18" charset="0"/>
                      </a:rPr>
                      <m:t>𝜷</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𝑠</m:t>
                        </m:r>
                      </m:e>
                    </m:d>
                    <m:r>
                      <a:rPr lang="en-US" altLang="zh-CN" b="0" i="1" smtClean="0">
                        <a:latin typeface="Cambria Math" panose="02040503050406030204" pitchFamily="18" charset="0"/>
                      </a:rPr>
                      <m:t>=</m:t>
                    </m:r>
                    <m:f>
                      <m:fPr>
                        <m:ctrlPr>
                          <a:rPr lang="en-US" altLang="zh-CN" b="0" i="1" smtClean="0">
                            <a:latin typeface="Cambria Math" panose="02040503050406030204" pitchFamily="18" charset="0"/>
                          </a:rPr>
                        </m:ctrlPr>
                      </m:fPr>
                      <m:num>
                        <m:sSup>
                          <m:sSupPr>
                            <m:ctrlPr>
                              <a:rPr lang="en-US" altLang="zh-CN" i="1">
                                <a:latin typeface="Cambria Math" panose="02040503050406030204" pitchFamily="18" charset="0"/>
                              </a:rPr>
                            </m:ctrlPr>
                          </m:sSupPr>
                          <m:e>
                            <m:r>
                              <a:rPr lang="en-US" altLang="zh-CN" b="1" i="1">
                                <a:latin typeface="Cambria Math" panose="02040503050406030204" pitchFamily="18" charset="0"/>
                              </a:rPr>
                              <m:t>𝜶</m:t>
                            </m:r>
                          </m:e>
                          <m:sup>
                            <m:r>
                              <a:rPr lang="en-US" altLang="zh-CN" i="1">
                                <a:latin typeface="Cambria Math" panose="02040503050406030204" pitchFamily="18" charset="0"/>
                              </a:rPr>
                              <m:t>′</m:t>
                            </m:r>
                          </m:sup>
                        </m:sSup>
                        <m:d>
                          <m:dPr>
                            <m:ctrlPr>
                              <a:rPr lang="en-US" altLang="zh-CN" i="1">
                                <a:latin typeface="Cambria Math" panose="02040503050406030204" pitchFamily="18" charset="0"/>
                              </a:rPr>
                            </m:ctrlPr>
                          </m:dPr>
                          <m:e>
                            <m:r>
                              <a:rPr lang="en-US" altLang="zh-CN" i="1">
                                <a:latin typeface="Cambria Math" panose="02040503050406030204" pitchFamily="18" charset="0"/>
                              </a:rPr>
                              <m:t>𝑠</m:t>
                            </m:r>
                          </m:e>
                        </m:d>
                      </m:num>
                      <m:den>
                        <m:d>
                          <m:dPr>
                            <m:begChr m:val="|"/>
                            <m:endChr m:val="|"/>
                            <m:ctrlPr>
                              <a:rPr lang="en-US" altLang="zh-CN" b="0" i="1" smtClean="0">
                                <a:latin typeface="Cambria Math" panose="02040503050406030204" pitchFamily="18" charset="0"/>
                              </a:rPr>
                            </m:ctrlPr>
                          </m:dPr>
                          <m:e>
                            <m:sSup>
                              <m:sSupPr>
                                <m:ctrlPr>
                                  <a:rPr lang="en-US" altLang="zh-CN" b="0" i="1" smtClean="0">
                                    <a:latin typeface="Cambria Math" panose="02040503050406030204" pitchFamily="18" charset="0"/>
                                  </a:rPr>
                                </m:ctrlPr>
                              </m:sSupPr>
                              <m:e>
                                <m:r>
                                  <a:rPr lang="en-US" altLang="zh-CN" b="1" i="1" smtClean="0">
                                    <a:latin typeface="Cambria Math" panose="02040503050406030204" pitchFamily="18" charset="0"/>
                                  </a:rPr>
                                  <m:t>𝜶</m:t>
                                </m:r>
                              </m:e>
                              <m:sup>
                                <m:r>
                                  <a:rPr lang="en-US" altLang="zh-CN" b="0" i="1" smtClean="0">
                                    <a:latin typeface="Cambria Math" panose="02040503050406030204" pitchFamily="18" charset="0"/>
                                  </a:rPr>
                                  <m:t>′</m:t>
                                </m:r>
                              </m:sup>
                            </m:sSup>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𝑠</m:t>
                                </m:r>
                              </m:e>
                            </m:d>
                          </m:e>
                        </m:d>
                      </m:den>
                    </m:f>
                  </m:oMath>
                </a14:m>
                <a:r>
                  <a:rPr lang="zh-CN" altLang="en-US" dirty="0"/>
                  <a:t>，称为主法向量</a:t>
                </a:r>
                <a:endParaRPr lang="en-US" altLang="zh-CN" dirty="0"/>
              </a:p>
              <a:p>
                <a:pPr lvl="3"/>
                <a:r>
                  <a:rPr lang="zh-CN" altLang="en-US" dirty="0"/>
                  <a:t>也即 </a:t>
                </a:r>
                <a14:m>
                  <m:oMath xmlns:m="http://schemas.openxmlformats.org/officeDocument/2006/math">
                    <m:sSup>
                      <m:sSupPr>
                        <m:ctrlPr>
                          <a:rPr lang="en-US" altLang="zh-CN" b="0" i="1" smtClean="0">
                            <a:latin typeface="Cambria Math" panose="02040503050406030204" pitchFamily="18" charset="0"/>
                          </a:rPr>
                        </m:ctrlPr>
                      </m:sSupPr>
                      <m:e>
                        <m:r>
                          <a:rPr lang="en-US" altLang="zh-CN" b="1" i="1" smtClean="0">
                            <a:latin typeface="Cambria Math" panose="02040503050406030204" pitchFamily="18" charset="0"/>
                          </a:rPr>
                          <m:t>𝜶</m:t>
                        </m:r>
                      </m:e>
                      <m:sup>
                        <m:r>
                          <a:rPr lang="en-US" altLang="zh-CN" b="0" i="1" smtClean="0">
                            <a:latin typeface="Cambria Math" panose="02040503050406030204" pitchFamily="18" charset="0"/>
                          </a:rPr>
                          <m:t>′</m:t>
                        </m:r>
                      </m:sup>
                    </m:sSup>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𝑠</m:t>
                        </m:r>
                      </m:e>
                    </m:d>
                    <m:r>
                      <a:rPr lang="en-US" altLang="zh-CN" b="0" i="1" smtClean="0">
                        <a:latin typeface="Cambria Math" panose="02040503050406030204" pitchFamily="18" charset="0"/>
                      </a:rPr>
                      <m:t>=</m:t>
                    </m:r>
                    <m:r>
                      <a:rPr lang="en-US" altLang="zh-CN" b="0" i="1" smtClean="0">
                        <a:latin typeface="Cambria Math" panose="02040503050406030204" pitchFamily="18" charset="0"/>
                      </a:rPr>
                      <m:t>𝜅</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𝑠</m:t>
                        </m:r>
                      </m:e>
                    </m:d>
                    <m:r>
                      <a:rPr lang="en-US" altLang="zh-CN" b="1" i="1" smtClean="0">
                        <a:latin typeface="Cambria Math" panose="02040503050406030204" pitchFamily="18" charset="0"/>
                      </a:rPr>
                      <m:t>𝜷</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𝑠</m:t>
                        </m:r>
                      </m:e>
                    </m:d>
                  </m:oMath>
                </a14:m>
                <a:endParaRPr lang="zh-CN" altLang="en-US" dirty="0"/>
              </a:p>
            </p:txBody>
          </p:sp>
        </mc:Choice>
        <mc:Fallback xmlns="">
          <p:sp>
            <p:nvSpPr>
              <p:cNvPr id="3" name="内容占位符 2">
                <a:extLst>
                  <a:ext uri="{FF2B5EF4-FFF2-40B4-BE49-F238E27FC236}">
                    <a16:creationId xmlns:a16="http://schemas.microsoft.com/office/drawing/2014/main" id="{0635990B-5CA5-522A-E923-77817ABC8594}"/>
                  </a:ext>
                </a:extLst>
              </p:cNvPr>
              <p:cNvSpPr>
                <a:spLocks noGrp="1" noRot="1" noChangeAspect="1" noMove="1" noResize="1" noEditPoints="1" noAdjustHandles="1" noChangeArrowheads="1" noChangeShapeType="1" noTextEdit="1"/>
              </p:cNvSpPr>
              <p:nvPr>
                <p:ph idx="1"/>
              </p:nvPr>
            </p:nvSpPr>
            <p:spPr>
              <a:blipFill>
                <a:blip r:embed="rId3"/>
                <a:stretch>
                  <a:fillRect l="-812" t="-791"/>
                </a:stretch>
              </a:blipFill>
            </p:spPr>
            <p:txBody>
              <a:bodyPr/>
              <a:lstStyle/>
              <a:p>
                <a:r>
                  <a:rPr lang="zh-CN" altLang="en-US">
                    <a:noFill/>
                  </a:rPr>
                  <a:t> </a:t>
                </a:r>
              </a:p>
            </p:txBody>
          </p:sp>
        </mc:Fallback>
      </mc:AlternateContent>
      <p:sp>
        <p:nvSpPr>
          <p:cNvPr id="4" name="日期占位符 3">
            <a:extLst>
              <a:ext uri="{FF2B5EF4-FFF2-40B4-BE49-F238E27FC236}">
                <a16:creationId xmlns:a16="http://schemas.microsoft.com/office/drawing/2014/main" id="{7F79EB26-263D-1A2B-D3EB-33DE8094A983}"/>
              </a:ext>
            </a:extLst>
          </p:cNvPr>
          <p:cNvSpPr>
            <a:spLocks noGrp="1"/>
          </p:cNvSpPr>
          <p:nvPr>
            <p:ph type="dt" sz="half" idx="10"/>
          </p:nvPr>
        </p:nvSpPr>
        <p:spPr/>
        <p:txBody>
          <a:bodyPr/>
          <a:lstStyle/>
          <a:p>
            <a:r>
              <a:rPr lang="en-US" altLang="zh-CN"/>
              <a:t>2024/5/27</a:t>
            </a:r>
            <a:endParaRPr lang="zh-CN" altLang="en-US"/>
          </a:p>
        </p:txBody>
      </p:sp>
      <p:sp>
        <p:nvSpPr>
          <p:cNvPr id="5" name="页脚占位符 4">
            <a:extLst>
              <a:ext uri="{FF2B5EF4-FFF2-40B4-BE49-F238E27FC236}">
                <a16:creationId xmlns:a16="http://schemas.microsoft.com/office/drawing/2014/main" id="{B4AA6663-CC94-8EB9-D583-620C8B91EBB2}"/>
              </a:ext>
            </a:extLst>
          </p:cNvPr>
          <p:cNvSpPr>
            <a:spLocks noGrp="1"/>
          </p:cNvSpPr>
          <p:nvPr>
            <p:ph type="ftr" sz="quarter" idx="11"/>
          </p:nvPr>
        </p:nvSpPr>
        <p:spPr/>
        <p:txBody>
          <a:bodyPr/>
          <a:lstStyle/>
          <a:p>
            <a:r>
              <a:rPr lang="en-US" altLang="zh-CN"/>
              <a:t>Classical Differential Geometry</a:t>
            </a:r>
            <a:endParaRPr lang="zh-CN" altLang="en-US"/>
          </a:p>
        </p:txBody>
      </p:sp>
      <p:sp>
        <p:nvSpPr>
          <p:cNvPr id="6" name="灯片编号占位符 5">
            <a:extLst>
              <a:ext uri="{FF2B5EF4-FFF2-40B4-BE49-F238E27FC236}">
                <a16:creationId xmlns:a16="http://schemas.microsoft.com/office/drawing/2014/main" id="{184BE72E-56D2-A7EF-6045-5021AC962FA1}"/>
              </a:ext>
            </a:extLst>
          </p:cNvPr>
          <p:cNvSpPr>
            <a:spLocks noGrp="1"/>
          </p:cNvSpPr>
          <p:nvPr>
            <p:ph type="sldNum" sz="quarter" idx="12"/>
          </p:nvPr>
        </p:nvSpPr>
        <p:spPr/>
        <p:txBody>
          <a:bodyPr/>
          <a:lstStyle/>
          <a:p>
            <a:fld id="{8AF8E6C5-7C3F-4762-BEB2-5E1ACF15AC15}" type="slidenum">
              <a:rPr lang="zh-CN" altLang="en-US" smtClean="0"/>
              <a:t>5</a:t>
            </a:fld>
            <a:endParaRPr lang="zh-CN" altLang="en-US"/>
          </a:p>
        </p:txBody>
      </p:sp>
    </p:spTree>
    <p:extLst>
      <p:ext uri="{BB962C8B-B14F-4D97-AF65-F5344CB8AC3E}">
        <p14:creationId xmlns:p14="http://schemas.microsoft.com/office/powerpoint/2010/main" val="37625841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985F0BE-779A-863B-151D-44E43FE65330}"/>
              </a:ext>
            </a:extLst>
          </p:cNvPr>
          <p:cNvSpPr>
            <a:spLocks noGrp="1"/>
          </p:cNvSpPr>
          <p:nvPr>
            <p:ph type="title"/>
          </p:nvPr>
        </p:nvSpPr>
        <p:spPr/>
        <p:txBody>
          <a:bodyPr/>
          <a:lstStyle/>
          <a:p>
            <a:r>
              <a:rPr lang="zh-CN" altLang="en-US" dirty="0"/>
              <a:t>曲率与挠率</a:t>
            </a: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FAB1744E-602A-A308-9A7F-9B5190B48A05}"/>
                  </a:ext>
                </a:extLst>
              </p:cNvPr>
              <p:cNvSpPr>
                <a:spLocks noGrp="1"/>
              </p:cNvSpPr>
              <p:nvPr>
                <p:ph idx="1"/>
              </p:nvPr>
            </p:nvSpPr>
            <p:spPr/>
            <p:txBody>
              <a:bodyPr/>
              <a:lstStyle/>
              <a:p>
                <a:r>
                  <a:rPr lang="en-US" altLang="zh-CN" dirty="0"/>
                  <a:t>Frenet </a:t>
                </a:r>
                <a:r>
                  <a:rPr lang="zh-CN" altLang="en-US" dirty="0"/>
                  <a:t>标架</a:t>
                </a:r>
                <a:endParaRPr lang="en-US" altLang="zh-CN" dirty="0"/>
              </a:p>
              <a:p>
                <a:pPr lvl="1"/>
                <a:r>
                  <a:rPr lang="zh-CN" altLang="en-US" dirty="0"/>
                  <a:t>由切向量和主法向量可唯一确定曲线的次法向量</a:t>
                </a:r>
                <a:endParaRPr lang="en-US" altLang="zh-CN" dirty="0"/>
              </a:p>
              <a:p>
                <a:pPr lvl="2"/>
                <a14:m>
                  <m:oMath xmlns:m="http://schemas.openxmlformats.org/officeDocument/2006/math">
                    <m:r>
                      <a:rPr lang="en-US" altLang="zh-CN" b="1" i="1" smtClean="0">
                        <a:latin typeface="Cambria Math" panose="02040503050406030204" pitchFamily="18" charset="0"/>
                      </a:rPr>
                      <m:t>𝜸</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𝑠</m:t>
                        </m:r>
                      </m:e>
                    </m:d>
                    <m:r>
                      <a:rPr lang="en-US" altLang="zh-CN" b="0" i="1" smtClean="0">
                        <a:latin typeface="Cambria Math" panose="02040503050406030204" pitchFamily="18" charset="0"/>
                      </a:rPr>
                      <m:t>=</m:t>
                    </m:r>
                    <m:r>
                      <a:rPr lang="en-US" altLang="zh-CN" b="1" i="1" smtClean="0">
                        <a:latin typeface="Cambria Math" panose="02040503050406030204" pitchFamily="18" charset="0"/>
                      </a:rPr>
                      <m:t>𝜶</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𝑠</m:t>
                        </m:r>
                      </m:e>
                    </m:d>
                    <m:r>
                      <a:rPr lang="en-US" altLang="zh-CN" b="0" i="1" smtClean="0">
                        <a:latin typeface="Cambria Math" panose="02040503050406030204" pitchFamily="18" charset="0"/>
                      </a:rPr>
                      <m:t>×</m:t>
                    </m:r>
                    <m:r>
                      <a:rPr lang="en-US" altLang="zh-CN" b="1" i="1" smtClean="0">
                        <a:latin typeface="Cambria Math" panose="02040503050406030204" pitchFamily="18" charset="0"/>
                      </a:rPr>
                      <m:t>𝜷</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𝑠</m:t>
                        </m:r>
                      </m:e>
                    </m:d>
                  </m:oMath>
                </a14:m>
                <a:endParaRPr lang="en-US" altLang="zh-CN" dirty="0"/>
              </a:p>
              <a:p>
                <a:pPr lvl="1"/>
                <a:r>
                  <a:rPr lang="zh-CN" altLang="en-US" dirty="0"/>
                  <a:t>正则曲线上 </a:t>
                </a:r>
                <a14:m>
                  <m:oMath xmlns:m="http://schemas.openxmlformats.org/officeDocument/2006/math">
                    <m:r>
                      <a:rPr lang="en-US" altLang="zh-CN" b="0" i="1" smtClean="0">
                        <a:latin typeface="Cambria Math" panose="02040503050406030204" pitchFamily="18" charset="0"/>
                      </a:rPr>
                      <m:t>𝜅</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𝑠</m:t>
                        </m:r>
                      </m:e>
                    </m:d>
                    <m:r>
                      <a:rPr lang="en-US" altLang="zh-CN" b="0" i="1" smtClean="0">
                        <a:latin typeface="Cambria Math" panose="02040503050406030204" pitchFamily="18" charset="0"/>
                      </a:rPr>
                      <m:t>≠0</m:t>
                    </m:r>
                  </m:oMath>
                </a14:m>
                <a:r>
                  <a:rPr lang="zh-CN" altLang="en-US" dirty="0"/>
                  <a:t> 的点有一个完全确定的右手单位正交坐标系</a:t>
                </a:r>
                <a:endParaRPr lang="en-US" altLang="zh-CN" dirty="0"/>
              </a:p>
              <a:p>
                <a:pPr lvl="2"/>
                <a14:m>
                  <m:oMath xmlns:m="http://schemas.openxmlformats.org/officeDocument/2006/math">
                    <m:d>
                      <m:dPr>
                        <m:begChr m:val="{"/>
                        <m:endChr m:val="}"/>
                        <m:ctrlPr>
                          <a:rPr lang="en-US" altLang="zh-CN" b="0" i="1" smtClean="0">
                            <a:latin typeface="Cambria Math" panose="02040503050406030204" pitchFamily="18" charset="0"/>
                          </a:rPr>
                        </m:ctrlPr>
                      </m:dPr>
                      <m:e>
                        <m:r>
                          <a:rPr lang="en-US" altLang="zh-CN" b="1" i="1" smtClean="0">
                            <a:latin typeface="Cambria Math" panose="02040503050406030204" pitchFamily="18" charset="0"/>
                          </a:rPr>
                          <m:t>𝒓</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𝑠</m:t>
                            </m:r>
                          </m:e>
                        </m:d>
                        <m:r>
                          <a:rPr lang="en-US" altLang="zh-CN" b="0" i="1" smtClean="0">
                            <a:latin typeface="Cambria Math" panose="02040503050406030204" pitchFamily="18" charset="0"/>
                          </a:rPr>
                          <m:t>;</m:t>
                        </m:r>
                        <m:r>
                          <a:rPr lang="en-US" altLang="zh-CN" b="1" i="1" smtClean="0">
                            <a:latin typeface="Cambria Math" panose="02040503050406030204" pitchFamily="18" charset="0"/>
                          </a:rPr>
                          <m:t>𝜶</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𝑠</m:t>
                            </m:r>
                          </m:e>
                        </m:d>
                        <m:r>
                          <a:rPr lang="en-US" altLang="zh-CN" b="0" i="1" smtClean="0">
                            <a:latin typeface="Cambria Math" panose="02040503050406030204" pitchFamily="18" charset="0"/>
                          </a:rPr>
                          <m:t>,</m:t>
                        </m:r>
                        <m:r>
                          <a:rPr lang="en-US" altLang="zh-CN" b="1" i="1" smtClean="0">
                            <a:latin typeface="Cambria Math" panose="02040503050406030204" pitchFamily="18" charset="0"/>
                          </a:rPr>
                          <m:t>𝜷</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𝑠</m:t>
                            </m:r>
                          </m:e>
                        </m:d>
                        <m:r>
                          <a:rPr lang="en-US" altLang="zh-CN" b="0" i="1" smtClean="0">
                            <a:latin typeface="Cambria Math" panose="02040503050406030204" pitchFamily="18" charset="0"/>
                          </a:rPr>
                          <m:t>,</m:t>
                        </m:r>
                        <m:r>
                          <a:rPr lang="en-US" altLang="zh-CN" b="1" i="1" smtClean="0">
                            <a:latin typeface="Cambria Math" panose="02040503050406030204" pitchFamily="18" charset="0"/>
                          </a:rPr>
                          <m:t>𝜸</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𝑠</m:t>
                            </m:r>
                          </m:e>
                        </m:d>
                      </m:e>
                    </m:d>
                  </m:oMath>
                </a14:m>
                <a:r>
                  <a:rPr lang="zh-CN" altLang="en-US" dirty="0"/>
                  <a:t>，称为 </a:t>
                </a:r>
                <a:r>
                  <a:rPr lang="en-US" altLang="zh-CN" dirty="0" err="1"/>
                  <a:t>Frenet</a:t>
                </a:r>
                <a:r>
                  <a:rPr lang="en-US" altLang="zh-CN" dirty="0"/>
                  <a:t> </a:t>
                </a:r>
                <a:r>
                  <a:rPr lang="zh-CN" altLang="en-US" dirty="0"/>
                  <a:t>标架</a:t>
                </a:r>
                <a:endParaRPr lang="en-US" altLang="zh-CN" dirty="0"/>
              </a:p>
              <a:p>
                <a:pPr lvl="2"/>
                <a:r>
                  <a:rPr lang="zh-CN" altLang="en-US" dirty="0"/>
                  <a:t>以切线、主法线、次法线为法向量的平面分别为法平面、从切平面、密切平面</a:t>
                </a:r>
                <a:endParaRPr lang="en-US" altLang="zh-CN" dirty="0"/>
              </a:p>
              <a:p>
                <a:r>
                  <a:rPr lang="zh-CN" altLang="en-US" dirty="0"/>
                  <a:t>一般参数曲面的曲率</a:t>
                </a:r>
                <a:endParaRPr lang="en-US" altLang="zh-CN" dirty="0"/>
              </a:p>
              <a:p>
                <a:pPr lvl="1"/>
                <a14:m>
                  <m:oMath xmlns:m="http://schemas.openxmlformats.org/officeDocument/2006/math">
                    <m:r>
                      <a:rPr lang="en-US" altLang="zh-CN" b="1" i="1" smtClean="0">
                        <a:latin typeface="Cambria Math" panose="02040503050406030204" pitchFamily="18" charset="0"/>
                      </a:rPr>
                      <m:t>𝜶</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𝑡</m:t>
                        </m:r>
                      </m:e>
                    </m:d>
                    <m:r>
                      <a:rPr lang="en-US" altLang="zh-CN" b="0" i="1" smtClean="0">
                        <a:latin typeface="Cambria Math" panose="02040503050406030204" pitchFamily="18" charset="0"/>
                      </a:rPr>
                      <m:t>=</m:t>
                    </m:r>
                    <m:f>
                      <m:fPr>
                        <m:ctrlPr>
                          <a:rPr lang="en-US" altLang="zh-CN" b="0" i="1" smtClean="0">
                            <a:latin typeface="Cambria Math" panose="02040503050406030204" pitchFamily="18" charset="0"/>
                          </a:rPr>
                        </m:ctrlPr>
                      </m:fPr>
                      <m:num>
                        <m:sSup>
                          <m:sSupPr>
                            <m:ctrlPr>
                              <a:rPr lang="en-US" altLang="zh-CN" b="0" i="1" smtClean="0">
                                <a:latin typeface="Cambria Math" panose="02040503050406030204" pitchFamily="18" charset="0"/>
                              </a:rPr>
                            </m:ctrlPr>
                          </m:sSupPr>
                          <m:e>
                            <m:r>
                              <a:rPr lang="en-US" altLang="zh-CN" b="1" i="1" smtClean="0">
                                <a:latin typeface="Cambria Math" panose="02040503050406030204" pitchFamily="18" charset="0"/>
                              </a:rPr>
                              <m:t>𝒓</m:t>
                            </m:r>
                          </m:e>
                          <m:sup>
                            <m:r>
                              <a:rPr lang="en-US" altLang="zh-CN" b="0" i="1" smtClean="0">
                                <a:latin typeface="Cambria Math" panose="02040503050406030204" pitchFamily="18" charset="0"/>
                              </a:rPr>
                              <m:t>′</m:t>
                            </m:r>
                          </m:sup>
                        </m:sSup>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𝑡</m:t>
                            </m:r>
                          </m:e>
                        </m:d>
                      </m:num>
                      <m:den>
                        <m:d>
                          <m:dPr>
                            <m:begChr m:val="|"/>
                            <m:endChr m:val="|"/>
                            <m:ctrlPr>
                              <a:rPr lang="en-US" altLang="zh-CN" b="0" i="1" smtClean="0">
                                <a:latin typeface="Cambria Math" panose="02040503050406030204" pitchFamily="18" charset="0"/>
                              </a:rPr>
                            </m:ctrlPr>
                          </m:dPr>
                          <m:e>
                            <m:sSup>
                              <m:sSupPr>
                                <m:ctrlPr>
                                  <a:rPr lang="en-US" altLang="zh-CN" b="0" i="1" smtClean="0">
                                    <a:latin typeface="Cambria Math" panose="02040503050406030204" pitchFamily="18" charset="0"/>
                                  </a:rPr>
                                </m:ctrlPr>
                              </m:sSupPr>
                              <m:e>
                                <m:r>
                                  <a:rPr lang="en-US" altLang="zh-CN" b="1" i="1" smtClean="0">
                                    <a:latin typeface="Cambria Math" panose="02040503050406030204" pitchFamily="18" charset="0"/>
                                  </a:rPr>
                                  <m:t>𝒓</m:t>
                                </m:r>
                              </m:e>
                              <m:sup>
                                <m:r>
                                  <a:rPr lang="en-US" altLang="zh-CN" b="0" i="1" smtClean="0">
                                    <a:latin typeface="Cambria Math" panose="02040503050406030204" pitchFamily="18" charset="0"/>
                                  </a:rPr>
                                  <m:t>′</m:t>
                                </m:r>
                              </m:sup>
                            </m:sSup>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𝑡</m:t>
                                </m:r>
                              </m:e>
                            </m:d>
                          </m:e>
                        </m:d>
                      </m:den>
                    </m:f>
                  </m:oMath>
                </a14:m>
                <a:endParaRPr lang="en-US" altLang="zh-CN" dirty="0"/>
              </a:p>
              <a:p>
                <a:pPr lvl="2"/>
                <a14:m>
                  <m:oMath xmlns:m="http://schemas.openxmlformats.org/officeDocument/2006/math">
                    <m:r>
                      <a:rPr lang="en-US" altLang="zh-CN" b="0" i="1" smtClean="0">
                        <a:latin typeface="Cambria Math" panose="02040503050406030204" pitchFamily="18" charset="0"/>
                      </a:rPr>
                      <m:t>𝜅</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𝑡</m:t>
                        </m:r>
                      </m:e>
                    </m:d>
                    <m:r>
                      <a:rPr lang="en-US" altLang="zh-CN" b="0" i="1" smtClean="0">
                        <a:latin typeface="Cambria Math" panose="02040503050406030204" pitchFamily="18" charset="0"/>
                      </a:rPr>
                      <m:t>=</m:t>
                    </m:r>
                    <m:f>
                      <m:fPr>
                        <m:ctrlPr>
                          <a:rPr lang="en-US" altLang="zh-CN" b="0" i="1" smtClean="0">
                            <a:latin typeface="Cambria Math" panose="02040503050406030204" pitchFamily="18" charset="0"/>
                          </a:rPr>
                        </m:ctrlPr>
                      </m:fPr>
                      <m:num>
                        <m:d>
                          <m:dPr>
                            <m:begChr m:val="|"/>
                            <m:endChr m:val="|"/>
                            <m:ctrlPr>
                              <a:rPr lang="en-US" altLang="zh-CN" b="0" i="1" smtClean="0">
                                <a:latin typeface="Cambria Math" panose="02040503050406030204" pitchFamily="18" charset="0"/>
                              </a:rPr>
                            </m:ctrlPr>
                          </m:dPr>
                          <m:e>
                            <m:sSup>
                              <m:sSupPr>
                                <m:ctrlPr>
                                  <a:rPr lang="en-US" altLang="zh-CN" b="0" i="1" smtClean="0">
                                    <a:latin typeface="Cambria Math" panose="02040503050406030204" pitchFamily="18" charset="0"/>
                                  </a:rPr>
                                </m:ctrlPr>
                              </m:sSupPr>
                              <m:e>
                                <m:r>
                                  <a:rPr lang="en-US" altLang="zh-CN" b="1" i="1" smtClean="0">
                                    <a:latin typeface="Cambria Math" panose="02040503050406030204" pitchFamily="18" charset="0"/>
                                  </a:rPr>
                                  <m:t>𝒓</m:t>
                                </m:r>
                              </m:e>
                              <m:sup>
                                <m:r>
                                  <a:rPr lang="en-US" altLang="zh-CN" b="0" i="1" smtClean="0">
                                    <a:latin typeface="Cambria Math" panose="02040503050406030204" pitchFamily="18" charset="0"/>
                                  </a:rPr>
                                  <m:t>′</m:t>
                                </m:r>
                              </m:sup>
                            </m:sSup>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𝑡</m:t>
                                </m:r>
                              </m:e>
                            </m:d>
                            <m:r>
                              <a:rPr lang="en-US" altLang="zh-CN" b="0" i="1" smtClean="0">
                                <a:latin typeface="Cambria Math" panose="02040503050406030204" pitchFamily="18" charset="0"/>
                              </a:rPr>
                              <m:t>×</m:t>
                            </m:r>
                            <m:sSup>
                              <m:sSupPr>
                                <m:ctrlPr>
                                  <a:rPr lang="en-US" altLang="zh-CN" b="0" i="1" smtClean="0">
                                    <a:latin typeface="Cambria Math" panose="02040503050406030204" pitchFamily="18" charset="0"/>
                                  </a:rPr>
                                </m:ctrlPr>
                              </m:sSupPr>
                              <m:e>
                                <m:r>
                                  <a:rPr lang="en-US" altLang="zh-CN" b="1" i="1" smtClean="0">
                                    <a:latin typeface="Cambria Math" panose="02040503050406030204" pitchFamily="18" charset="0"/>
                                  </a:rPr>
                                  <m:t>𝒓</m:t>
                                </m:r>
                              </m:e>
                              <m:sup>
                                <m:r>
                                  <a:rPr lang="en-US" altLang="zh-CN" b="0" i="1" smtClean="0">
                                    <a:latin typeface="Cambria Math" panose="02040503050406030204" pitchFamily="18" charset="0"/>
                                  </a:rPr>
                                  <m:t>′′</m:t>
                                </m:r>
                              </m:sup>
                            </m:sSup>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𝑡</m:t>
                                </m:r>
                              </m:e>
                            </m:d>
                          </m:e>
                        </m:d>
                      </m:num>
                      <m:den>
                        <m:sSup>
                          <m:sSupPr>
                            <m:ctrlPr>
                              <a:rPr lang="en-US" altLang="zh-CN" b="0" i="1" smtClean="0">
                                <a:latin typeface="Cambria Math" panose="02040503050406030204" pitchFamily="18" charset="0"/>
                              </a:rPr>
                            </m:ctrlPr>
                          </m:sSupPr>
                          <m:e>
                            <m:d>
                              <m:dPr>
                                <m:begChr m:val="|"/>
                                <m:endChr m:val="|"/>
                                <m:ctrlPr>
                                  <a:rPr lang="en-US" altLang="zh-CN" b="0" i="1" smtClean="0">
                                    <a:latin typeface="Cambria Math" panose="02040503050406030204" pitchFamily="18" charset="0"/>
                                  </a:rPr>
                                </m:ctrlPr>
                              </m:dPr>
                              <m:e>
                                <m:sSup>
                                  <m:sSupPr>
                                    <m:ctrlPr>
                                      <a:rPr lang="en-US" altLang="zh-CN" b="0" i="1" smtClean="0">
                                        <a:latin typeface="Cambria Math" panose="02040503050406030204" pitchFamily="18" charset="0"/>
                                      </a:rPr>
                                    </m:ctrlPr>
                                  </m:sSupPr>
                                  <m:e>
                                    <m:r>
                                      <a:rPr lang="en-US" altLang="zh-CN" b="1" i="1" smtClean="0">
                                        <a:latin typeface="Cambria Math" panose="02040503050406030204" pitchFamily="18" charset="0"/>
                                      </a:rPr>
                                      <m:t>𝒓</m:t>
                                    </m:r>
                                  </m:e>
                                  <m:sup>
                                    <m:r>
                                      <a:rPr lang="en-US" altLang="zh-CN" b="0" i="1" smtClean="0">
                                        <a:latin typeface="Cambria Math" panose="02040503050406030204" pitchFamily="18" charset="0"/>
                                      </a:rPr>
                                      <m:t>′</m:t>
                                    </m:r>
                                  </m:sup>
                                </m:sSup>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𝑡</m:t>
                                    </m:r>
                                  </m:e>
                                </m:d>
                              </m:e>
                            </m:d>
                          </m:e>
                          <m:sup>
                            <m:r>
                              <a:rPr lang="en-US" altLang="zh-CN" b="0" i="1" smtClean="0">
                                <a:latin typeface="Cambria Math" panose="02040503050406030204" pitchFamily="18" charset="0"/>
                              </a:rPr>
                              <m:t>3</m:t>
                            </m:r>
                          </m:sup>
                        </m:sSup>
                      </m:den>
                    </m:f>
                  </m:oMath>
                </a14:m>
                <a:endParaRPr lang="en-US" altLang="zh-CN" dirty="0"/>
              </a:p>
              <a:p>
                <a:pPr lvl="2"/>
                <a14:m>
                  <m:oMath xmlns:m="http://schemas.openxmlformats.org/officeDocument/2006/math">
                    <m:r>
                      <a:rPr lang="en-US" altLang="zh-CN" b="0" i="1" smtClean="0">
                        <a:latin typeface="Cambria Math" panose="02040503050406030204" pitchFamily="18" charset="0"/>
                      </a:rPr>
                      <m:t>𝛾</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𝑡</m:t>
                        </m:r>
                      </m:e>
                    </m:d>
                    <m:r>
                      <a:rPr lang="en-US" altLang="zh-CN" b="0" i="1" smtClean="0">
                        <a:latin typeface="Cambria Math" panose="02040503050406030204" pitchFamily="18" charset="0"/>
                      </a:rPr>
                      <m:t>=</m:t>
                    </m:r>
                    <m:f>
                      <m:fPr>
                        <m:ctrlPr>
                          <a:rPr lang="en-US" altLang="zh-CN" b="0" i="1" smtClean="0">
                            <a:latin typeface="Cambria Math" panose="02040503050406030204" pitchFamily="18" charset="0"/>
                          </a:rPr>
                        </m:ctrlPr>
                      </m:fPr>
                      <m:num>
                        <m:sSup>
                          <m:sSupPr>
                            <m:ctrlPr>
                              <a:rPr lang="en-US" altLang="zh-CN" i="1">
                                <a:latin typeface="Cambria Math" panose="02040503050406030204" pitchFamily="18" charset="0"/>
                              </a:rPr>
                            </m:ctrlPr>
                          </m:sSupPr>
                          <m:e>
                            <m:r>
                              <a:rPr lang="en-US" altLang="zh-CN" b="1" i="1">
                                <a:latin typeface="Cambria Math" panose="02040503050406030204" pitchFamily="18" charset="0"/>
                              </a:rPr>
                              <m:t>𝒓</m:t>
                            </m:r>
                          </m:e>
                          <m:sup>
                            <m:r>
                              <a:rPr lang="en-US" altLang="zh-CN" i="1">
                                <a:latin typeface="Cambria Math" panose="02040503050406030204" pitchFamily="18" charset="0"/>
                              </a:rPr>
                              <m:t>′</m:t>
                            </m:r>
                          </m:sup>
                        </m:sSup>
                        <m:d>
                          <m:dPr>
                            <m:ctrlPr>
                              <a:rPr lang="en-US" altLang="zh-CN" i="1">
                                <a:latin typeface="Cambria Math" panose="02040503050406030204" pitchFamily="18" charset="0"/>
                              </a:rPr>
                            </m:ctrlPr>
                          </m:dPr>
                          <m:e>
                            <m:r>
                              <a:rPr lang="en-US" altLang="zh-CN" i="1">
                                <a:latin typeface="Cambria Math" panose="02040503050406030204" pitchFamily="18" charset="0"/>
                              </a:rPr>
                              <m:t>𝑡</m:t>
                            </m:r>
                          </m:e>
                        </m:d>
                        <m:r>
                          <a:rPr lang="en-US" altLang="zh-CN" i="1">
                            <a:latin typeface="Cambria Math" panose="02040503050406030204" pitchFamily="18" charset="0"/>
                          </a:rPr>
                          <m:t>×</m:t>
                        </m:r>
                        <m:sSup>
                          <m:sSupPr>
                            <m:ctrlPr>
                              <a:rPr lang="en-US" altLang="zh-CN" b="0" i="1" smtClean="0">
                                <a:latin typeface="Cambria Math" panose="02040503050406030204" pitchFamily="18" charset="0"/>
                              </a:rPr>
                            </m:ctrlPr>
                          </m:sSupPr>
                          <m:e>
                            <m:r>
                              <a:rPr lang="en-US" altLang="zh-CN" b="1" i="1" smtClean="0">
                                <a:latin typeface="Cambria Math" panose="02040503050406030204" pitchFamily="18" charset="0"/>
                              </a:rPr>
                              <m:t>𝒓</m:t>
                            </m:r>
                          </m:e>
                          <m:sup>
                            <m:r>
                              <a:rPr lang="en-US" altLang="zh-CN" b="0" i="1" smtClean="0">
                                <a:latin typeface="Cambria Math" panose="02040503050406030204" pitchFamily="18" charset="0"/>
                              </a:rPr>
                              <m:t>′′</m:t>
                            </m:r>
                          </m:sup>
                        </m:sSup>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𝑡</m:t>
                            </m:r>
                          </m:e>
                        </m:d>
                      </m:num>
                      <m:den>
                        <m:d>
                          <m:dPr>
                            <m:begChr m:val="|"/>
                            <m:endChr m:val="|"/>
                            <m:ctrlPr>
                              <a:rPr lang="en-US" altLang="zh-CN" b="0" i="1" smtClean="0">
                                <a:latin typeface="Cambria Math" panose="02040503050406030204" pitchFamily="18" charset="0"/>
                              </a:rPr>
                            </m:ctrlPr>
                          </m:dPr>
                          <m:e>
                            <m:sSup>
                              <m:sSupPr>
                                <m:ctrlPr>
                                  <a:rPr lang="en-US" altLang="zh-CN" i="1">
                                    <a:latin typeface="Cambria Math" panose="02040503050406030204" pitchFamily="18" charset="0"/>
                                  </a:rPr>
                                </m:ctrlPr>
                              </m:sSupPr>
                              <m:e>
                                <m:r>
                                  <a:rPr lang="en-US" altLang="zh-CN" b="1" i="1">
                                    <a:latin typeface="Cambria Math" panose="02040503050406030204" pitchFamily="18" charset="0"/>
                                  </a:rPr>
                                  <m:t>𝒓</m:t>
                                </m:r>
                              </m:e>
                              <m:sup>
                                <m:r>
                                  <a:rPr lang="en-US" altLang="zh-CN" i="1">
                                    <a:latin typeface="Cambria Math" panose="02040503050406030204" pitchFamily="18" charset="0"/>
                                  </a:rPr>
                                  <m:t>′</m:t>
                                </m:r>
                              </m:sup>
                            </m:sSup>
                            <m:d>
                              <m:dPr>
                                <m:ctrlPr>
                                  <a:rPr lang="en-US" altLang="zh-CN" i="1">
                                    <a:latin typeface="Cambria Math" panose="02040503050406030204" pitchFamily="18" charset="0"/>
                                  </a:rPr>
                                </m:ctrlPr>
                              </m:dPr>
                              <m:e>
                                <m:r>
                                  <a:rPr lang="en-US" altLang="zh-CN" i="1">
                                    <a:latin typeface="Cambria Math" panose="02040503050406030204" pitchFamily="18" charset="0"/>
                                  </a:rPr>
                                  <m:t>𝑡</m:t>
                                </m:r>
                              </m:e>
                            </m:d>
                            <m:r>
                              <a:rPr lang="en-US" altLang="zh-CN" i="1">
                                <a:latin typeface="Cambria Math" panose="02040503050406030204" pitchFamily="18" charset="0"/>
                              </a:rPr>
                              <m:t>×</m:t>
                            </m:r>
                            <m:sSup>
                              <m:sSupPr>
                                <m:ctrlPr>
                                  <a:rPr lang="en-US" altLang="zh-CN" i="1">
                                    <a:latin typeface="Cambria Math" panose="02040503050406030204" pitchFamily="18" charset="0"/>
                                  </a:rPr>
                                </m:ctrlPr>
                              </m:sSupPr>
                              <m:e>
                                <m:r>
                                  <a:rPr lang="en-US" altLang="zh-CN" b="1" i="1">
                                    <a:latin typeface="Cambria Math" panose="02040503050406030204" pitchFamily="18" charset="0"/>
                                  </a:rPr>
                                  <m:t>𝒓</m:t>
                                </m:r>
                              </m:e>
                              <m:sup>
                                <m:r>
                                  <a:rPr lang="en-US" altLang="zh-CN" i="1">
                                    <a:latin typeface="Cambria Math" panose="02040503050406030204" pitchFamily="18" charset="0"/>
                                  </a:rPr>
                                  <m:t>′′</m:t>
                                </m:r>
                              </m:sup>
                            </m:sSup>
                            <m:d>
                              <m:dPr>
                                <m:ctrlPr>
                                  <a:rPr lang="en-US" altLang="zh-CN" i="1">
                                    <a:latin typeface="Cambria Math" panose="02040503050406030204" pitchFamily="18" charset="0"/>
                                  </a:rPr>
                                </m:ctrlPr>
                              </m:dPr>
                              <m:e>
                                <m:r>
                                  <a:rPr lang="en-US" altLang="zh-CN" i="1">
                                    <a:latin typeface="Cambria Math" panose="02040503050406030204" pitchFamily="18" charset="0"/>
                                  </a:rPr>
                                  <m:t>𝑡</m:t>
                                </m:r>
                              </m:e>
                            </m:d>
                          </m:e>
                        </m:d>
                      </m:den>
                    </m:f>
                  </m:oMath>
                </a14:m>
                <a:endParaRPr lang="zh-CN" altLang="en-US" dirty="0"/>
              </a:p>
            </p:txBody>
          </p:sp>
        </mc:Choice>
        <mc:Fallback xmlns="">
          <p:sp>
            <p:nvSpPr>
              <p:cNvPr id="3" name="内容占位符 2">
                <a:extLst>
                  <a:ext uri="{FF2B5EF4-FFF2-40B4-BE49-F238E27FC236}">
                    <a16:creationId xmlns:a16="http://schemas.microsoft.com/office/drawing/2014/main" id="{FAB1744E-602A-A308-9A7F-9B5190B48A05}"/>
                  </a:ext>
                </a:extLst>
              </p:cNvPr>
              <p:cNvSpPr>
                <a:spLocks noGrp="1" noRot="1" noChangeAspect="1" noMove="1" noResize="1" noEditPoints="1" noAdjustHandles="1" noChangeArrowheads="1" noChangeShapeType="1" noTextEdit="1"/>
              </p:cNvSpPr>
              <p:nvPr>
                <p:ph idx="1"/>
              </p:nvPr>
            </p:nvSpPr>
            <p:spPr>
              <a:blipFill>
                <a:blip r:embed="rId2"/>
                <a:stretch>
                  <a:fillRect l="-812" t="-791"/>
                </a:stretch>
              </a:blipFill>
            </p:spPr>
            <p:txBody>
              <a:bodyPr/>
              <a:lstStyle/>
              <a:p>
                <a:r>
                  <a:rPr lang="zh-CN" altLang="en-US">
                    <a:noFill/>
                  </a:rPr>
                  <a:t> </a:t>
                </a:r>
              </a:p>
            </p:txBody>
          </p:sp>
        </mc:Fallback>
      </mc:AlternateContent>
      <p:sp>
        <p:nvSpPr>
          <p:cNvPr id="4" name="日期占位符 3">
            <a:extLst>
              <a:ext uri="{FF2B5EF4-FFF2-40B4-BE49-F238E27FC236}">
                <a16:creationId xmlns:a16="http://schemas.microsoft.com/office/drawing/2014/main" id="{A7232CC7-C92A-9EEA-F252-ACB6F70734A8}"/>
              </a:ext>
            </a:extLst>
          </p:cNvPr>
          <p:cNvSpPr>
            <a:spLocks noGrp="1"/>
          </p:cNvSpPr>
          <p:nvPr>
            <p:ph type="dt" sz="half" idx="10"/>
          </p:nvPr>
        </p:nvSpPr>
        <p:spPr/>
        <p:txBody>
          <a:bodyPr/>
          <a:lstStyle/>
          <a:p>
            <a:r>
              <a:rPr lang="en-US" altLang="zh-CN"/>
              <a:t>2024/5/27</a:t>
            </a:r>
            <a:endParaRPr lang="zh-CN" altLang="en-US"/>
          </a:p>
        </p:txBody>
      </p:sp>
      <p:sp>
        <p:nvSpPr>
          <p:cNvPr id="5" name="页脚占位符 4">
            <a:extLst>
              <a:ext uri="{FF2B5EF4-FFF2-40B4-BE49-F238E27FC236}">
                <a16:creationId xmlns:a16="http://schemas.microsoft.com/office/drawing/2014/main" id="{23AA7479-4B94-B3E6-D6F4-27513054FC49}"/>
              </a:ext>
            </a:extLst>
          </p:cNvPr>
          <p:cNvSpPr>
            <a:spLocks noGrp="1"/>
          </p:cNvSpPr>
          <p:nvPr>
            <p:ph type="ftr" sz="quarter" idx="11"/>
          </p:nvPr>
        </p:nvSpPr>
        <p:spPr/>
        <p:txBody>
          <a:bodyPr/>
          <a:lstStyle/>
          <a:p>
            <a:r>
              <a:rPr lang="en-US" altLang="zh-CN"/>
              <a:t>Classical Differential Geometry</a:t>
            </a:r>
            <a:endParaRPr lang="zh-CN" altLang="en-US"/>
          </a:p>
        </p:txBody>
      </p:sp>
      <p:sp>
        <p:nvSpPr>
          <p:cNvPr id="6" name="灯片编号占位符 5">
            <a:extLst>
              <a:ext uri="{FF2B5EF4-FFF2-40B4-BE49-F238E27FC236}">
                <a16:creationId xmlns:a16="http://schemas.microsoft.com/office/drawing/2014/main" id="{C07ED7AA-4809-BDF6-9952-5D03C01E56C5}"/>
              </a:ext>
            </a:extLst>
          </p:cNvPr>
          <p:cNvSpPr>
            <a:spLocks noGrp="1"/>
          </p:cNvSpPr>
          <p:nvPr>
            <p:ph type="sldNum" sz="quarter" idx="12"/>
          </p:nvPr>
        </p:nvSpPr>
        <p:spPr/>
        <p:txBody>
          <a:bodyPr/>
          <a:lstStyle/>
          <a:p>
            <a:fld id="{8AF8E6C5-7C3F-4762-BEB2-5E1ACF15AC15}" type="slidenum">
              <a:rPr lang="zh-CN" altLang="en-US" smtClean="0"/>
              <a:t>6</a:t>
            </a:fld>
            <a:endParaRPr lang="zh-CN" altLang="en-US"/>
          </a:p>
        </p:txBody>
      </p:sp>
    </p:spTree>
    <p:extLst>
      <p:ext uri="{BB962C8B-B14F-4D97-AF65-F5344CB8AC3E}">
        <p14:creationId xmlns:p14="http://schemas.microsoft.com/office/powerpoint/2010/main" val="7264781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193A931-FCB8-C66F-DA6D-DC8BF7140E9E}"/>
              </a:ext>
            </a:extLst>
          </p:cNvPr>
          <p:cNvSpPr>
            <a:spLocks noGrp="1"/>
          </p:cNvSpPr>
          <p:nvPr>
            <p:ph type="title"/>
          </p:nvPr>
        </p:nvSpPr>
        <p:spPr/>
        <p:txBody>
          <a:bodyPr/>
          <a:lstStyle/>
          <a:p>
            <a:r>
              <a:rPr lang="zh-CN" altLang="en-US" dirty="0"/>
              <a:t>曲率与挠率</a:t>
            </a: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7DE9AAF5-F221-B7DA-A0E0-A9B2D843E98E}"/>
                  </a:ext>
                </a:extLst>
              </p:cNvPr>
              <p:cNvSpPr>
                <a:spLocks noGrp="1"/>
              </p:cNvSpPr>
              <p:nvPr>
                <p:ph idx="1"/>
              </p:nvPr>
            </p:nvSpPr>
            <p:spPr/>
            <p:txBody>
              <a:bodyPr/>
              <a:lstStyle/>
              <a:p>
                <a:r>
                  <a:rPr lang="zh-CN" altLang="en-US" dirty="0"/>
                  <a:t>曲线的挠率</a:t>
                </a:r>
                <a:endParaRPr lang="en-US" altLang="zh-CN" dirty="0"/>
              </a:p>
              <a:p>
                <a:pPr lvl="1"/>
                <a:r>
                  <a:rPr lang="zh-CN" altLang="en-US" dirty="0"/>
                  <a:t>若曲线为平面曲线，则密切平面（由切线和主法线张成）始终不变</a:t>
                </a:r>
                <a:endParaRPr lang="en-US" altLang="zh-CN" dirty="0"/>
              </a:p>
              <a:p>
                <a:pPr lvl="2"/>
                <a:r>
                  <a:rPr lang="zh-CN" altLang="en-US" dirty="0"/>
                  <a:t>密切平面的法向量是次法向量 </a:t>
                </a:r>
                <a14:m>
                  <m:oMath xmlns:m="http://schemas.openxmlformats.org/officeDocument/2006/math">
                    <m:r>
                      <a:rPr lang="en-US" altLang="zh-CN" b="1" i="1" smtClean="0">
                        <a:latin typeface="Cambria Math" panose="02040503050406030204" pitchFamily="18" charset="0"/>
                      </a:rPr>
                      <m:t>𝜸</m:t>
                    </m:r>
                    <m:r>
                      <a:rPr lang="en-US" altLang="zh-CN" b="0" i="1" smtClean="0">
                        <a:latin typeface="Cambria Math" panose="02040503050406030204" pitchFamily="18" charset="0"/>
                      </a:rPr>
                      <m:t>=</m:t>
                    </m:r>
                    <m:r>
                      <a:rPr lang="en-US" altLang="zh-CN" b="1" i="1" smtClean="0">
                        <a:latin typeface="Cambria Math" panose="02040503050406030204" pitchFamily="18" charset="0"/>
                      </a:rPr>
                      <m:t>𝜶</m:t>
                    </m:r>
                    <m:r>
                      <a:rPr lang="en-US" altLang="zh-CN" b="0" i="1" smtClean="0">
                        <a:latin typeface="Cambria Math" panose="02040503050406030204" pitchFamily="18" charset="0"/>
                      </a:rPr>
                      <m:t>×</m:t>
                    </m:r>
                    <m:r>
                      <a:rPr lang="en-US" altLang="zh-CN" b="1" i="1" smtClean="0">
                        <a:latin typeface="Cambria Math" panose="02040503050406030204" pitchFamily="18" charset="0"/>
                      </a:rPr>
                      <m:t>𝜷</m:t>
                    </m:r>
                  </m:oMath>
                </a14:m>
                <a:endParaRPr lang="en-US" altLang="zh-CN" b="1" dirty="0"/>
              </a:p>
              <a:p>
                <a:pPr lvl="2"/>
                <a:r>
                  <a:rPr lang="zh-CN" altLang="en-US" dirty="0"/>
                  <a:t>直觉：次法向量的变化率刻画了曲线偏离平面曲线的程度</a:t>
                </a:r>
                <a:endParaRPr lang="en-US" altLang="zh-CN" dirty="0"/>
              </a:p>
              <a:p>
                <a:pPr lvl="1"/>
                <a14:m>
                  <m:oMath xmlns:m="http://schemas.openxmlformats.org/officeDocument/2006/math">
                    <m:sSup>
                      <m:sSupPr>
                        <m:ctrlPr>
                          <a:rPr lang="en-US" altLang="zh-CN" b="0" i="1" smtClean="0">
                            <a:latin typeface="Cambria Math" panose="02040503050406030204" pitchFamily="18" charset="0"/>
                          </a:rPr>
                        </m:ctrlPr>
                      </m:sSupPr>
                      <m:e>
                        <m:r>
                          <a:rPr lang="en-US" altLang="zh-CN" b="1" i="1" smtClean="0">
                            <a:latin typeface="Cambria Math" panose="02040503050406030204" pitchFamily="18" charset="0"/>
                          </a:rPr>
                          <m:t>𝜸</m:t>
                        </m:r>
                      </m:e>
                      <m:sup>
                        <m:r>
                          <a:rPr lang="en-US" altLang="zh-CN" b="0" i="1" smtClean="0">
                            <a:latin typeface="Cambria Math" panose="02040503050406030204" pitchFamily="18" charset="0"/>
                          </a:rPr>
                          <m:t>′</m:t>
                        </m:r>
                      </m:sup>
                    </m:sSup>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𝑠</m:t>
                        </m:r>
                      </m:e>
                    </m:d>
                    <m:r>
                      <a:rPr lang="en-US" altLang="zh-CN" b="0" i="1" smtClean="0">
                        <a:latin typeface="Cambria Math" panose="02040503050406030204" pitchFamily="18" charset="0"/>
                      </a:rPr>
                      <m:t>=</m:t>
                    </m:r>
                    <m:f>
                      <m:fPr>
                        <m:ctrlPr>
                          <a:rPr lang="en-US" altLang="zh-CN" b="0" i="1" smtClean="0">
                            <a:latin typeface="Cambria Math" panose="02040503050406030204" pitchFamily="18" charset="0"/>
                          </a:rPr>
                        </m:ctrlPr>
                      </m:fPr>
                      <m:num>
                        <m:r>
                          <m:rPr>
                            <m:sty m:val="p"/>
                          </m:rPr>
                          <a:rPr lang="en-US" altLang="zh-CN" b="0" i="0" smtClean="0">
                            <a:latin typeface="Cambria Math" panose="02040503050406030204" pitchFamily="18" charset="0"/>
                          </a:rPr>
                          <m:t>d</m:t>
                        </m:r>
                        <m:r>
                          <a:rPr lang="en-US" altLang="zh-CN" b="1" i="1" smtClean="0">
                            <a:latin typeface="Cambria Math" panose="02040503050406030204" pitchFamily="18" charset="0"/>
                          </a:rPr>
                          <m:t>𝜸</m:t>
                        </m:r>
                      </m:num>
                      <m:den>
                        <m:r>
                          <m:rPr>
                            <m:sty m:val="p"/>
                          </m:rPr>
                          <a:rPr lang="en-US" altLang="zh-CN" b="0" i="0" smtClean="0">
                            <a:latin typeface="Cambria Math" panose="02040503050406030204" pitchFamily="18" charset="0"/>
                          </a:rPr>
                          <m:t>d</m:t>
                        </m:r>
                        <m:r>
                          <a:rPr lang="en-US" altLang="zh-CN" b="0" i="1" smtClean="0">
                            <a:latin typeface="Cambria Math" panose="02040503050406030204" pitchFamily="18" charset="0"/>
                          </a:rPr>
                          <m:t>𝑠</m:t>
                        </m:r>
                      </m:den>
                    </m:f>
                    <m:r>
                      <a:rPr lang="en-US" altLang="zh-CN" b="0" i="1" smtClean="0">
                        <a:latin typeface="Cambria Math" panose="02040503050406030204" pitchFamily="18" charset="0"/>
                      </a:rPr>
                      <m:t>=</m:t>
                    </m:r>
                    <m:sSup>
                      <m:sSupPr>
                        <m:ctrlPr>
                          <a:rPr lang="en-US" altLang="zh-CN" b="0" i="1" smtClean="0">
                            <a:latin typeface="Cambria Math" panose="02040503050406030204" pitchFamily="18" charset="0"/>
                          </a:rPr>
                        </m:ctrlPr>
                      </m:sSupPr>
                      <m:e>
                        <m:r>
                          <a:rPr lang="en-US" altLang="zh-CN" b="1" i="1" smtClean="0">
                            <a:latin typeface="Cambria Math" panose="02040503050406030204" pitchFamily="18" charset="0"/>
                          </a:rPr>
                          <m:t>𝜶</m:t>
                        </m:r>
                      </m:e>
                      <m:sup>
                        <m:r>
                          <a:rPr lang="en-US" altLang="zh-CN" b="0" i="1" smtClean="0">
                            <a:latin typeface="Cambria Math" panose="02040503050406030204" pitchFamily="18" charset="0"/>
                          </a:rPr>
                          <m:t>′</m:t>
                        </m:r>
                      </m:sup>
                    </m:sSup>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𝑠</m:t>
                        </m:r>
                      </m:e>
                    </m:d>
                    <m:r>
                      <a:rPr lang="en-US" altLang="zh-CN" b="0" i="1" smtClean="0">
                        <a:latin typeface="Cambria Math" panose="02040503050406030204" pitchFamily="18" charset="0"/>
                      </a:rPr>
                      <m:t>×</m:t>
                    </m:r>
                    <m:r>
                      <a:rPr lang="en-US" altLang="zh-CN" b="1" i="1" smtClean="0">
                        <a:latin typeface="Cambria Math" panose="02040503050406030204" pitchFamily="18" charset="0"/>
                      </a:rPr>
                      <m:t>𝜷</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𝑠</m:t>
                        </m:r>
                      </m:e>
                    </m:d>
                    <m:r>
                      <a:rPr lang="en-US" altLang="zh-CN" b="0" i="1" smtClean="0">
                        <a:latin typeface="Cambria Math" panose="02040503050406030204" pitchFamily="18" charset="0"/>
                      </a:rPr>
                      <m:t>+</m:t>
                    </m:r>
                    <m:r>
                      <a:rPr lang="en-US" altLang="zh-CN" b="1" i="1" smtClean="0">
                        <a:latin typeface="Cambria Math" panose="02040503050406030204" pitchFamily="18" charset="0"/>
                      </a:rPr>
                      <m:t>𝜶</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𝑠</m:t>
                        </m:r>
                      </m:e>
                    </m:d>
                    <m:r>
                      <a:rPr lang="en-US" altLang="zh-CN" b="0" i="1" smtClean="0">
                        <a:latin typeface="Cambria Math" panose="02040503050406030204" pitchFamily="18" charset="0"/>
                      </a:rPr>
                      <m:t>×</m:t>
                    </m:r>
                    <m:sSup>
                      <m:sSupPr>
                        <m:ctrlPr>
                          <a:rPr lang="en-US" altLang="zh-CN" b="0" i="1" smtClean="0">
                            <a:latin typeface="Cambria Math" panose="02040503050406030204" pitchFamily="18" charset="0"/>
                          </a:rPr>
                        </m:ctrlPr>
                      </m:sSupPr>
                      <m:e>
                        <m:r>
                          <a:rPr lang="en-US" altLang="zh-CN" b="1" i="1" smtClean="0">
                            <a:latin typeface="Cambria Math" panose="02040503050406030204" pitchFamily="18" charset="0"/>
                          </a:rPr>
                          <m:t>𝜷</m:t>
                        </m:r>
                      </m:e>
                      <m:sup>
                        <m:r>
                          <a:rPr lang="en-US" altLang="zh-CN" b="0" i="1" smtClean="0">
                            <a:latin typeface="Cambria Math" panose="02040503050406030204" pitchFamily="18" charset="0"/>
                          </a:rPr>
                          <m:t>′</m:t>
                        </m:r>
                      </m:sup>
                    </m:sSup>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𝑠</m:t>
                        </m:r>
                      </m:e>
                    </m:d>
                    <m:r>
                      <a:rPr lang="en-US" altLang="zh-CN" b="0" i="1" smtClean="0">
                        <a:latin typeface="Cambria Math" panose="02040503050406030204" pitchFamily="18" charset="0"/>
                      </a:rPr>
                      <m:t>=</m:t>
                    </m:r>
                    <m:r>
                      <a:rPr lang="en-US" altLang="zh-CN" b="1" i="1" smtClean="0">
                        <a:latin typeface="Cambria Math" panose="02040503050406030204" pitchFamily="18" charset="0"/>
                      </a:rPr>
                      <m:t>𝜶</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𝑠</m:t>
                        </m:r>
                      </m:e>
                    </m:d>
                    <m:r>
                      <a:rPr lang="en-US" altLang="zh-CN" b="0" i="1" smtClean="0">
                        <a:latin typeface="Cambria Math" panose="02040503050406030204" pitchFamily="18" charset="0"/>
                      </a:rPr>
                      <m:t>×</m:t>
                    </m:r>
                    <m:sSup>
                      <m:sSupPr>
                        <m:ctrlPr>
                          <a:rPr lang="en-US" altLang="zh-CN" b="0" i="1" smtClean="0">
                            <a:latin typeface="Cambria Math" panose="02040503050406030204" pitchFamily="18" charset="0"/>
                          </a:rPr>
                        </m:ctrlPr>
                      </m:sSupPr>
                      <m:e>
                        <m:r>
                          <a:rPr lang="en-US" altLang="zh-CN" b="1" i="1" smtClean="0">
                            <a:latin typeface="Cambria Math" panose="02040503050406030204" pitchFamily="18" charset="0"/>
                          </a:rPr>
                          <m:t>𝜷</m:t>
                        </m:r>
                      </m:e>
                      <m:sup>
                        <m:r>
                          <a:rPr lang="en-US" altLang="zh-CN" b="0" i="1" smtClean="0">
                            <a:latin typeface="Cambria Math" panose="02040503050406030204" pitchFamily="18" charset="0"/>
                          </a:rPr>
                          <m:t>′</m:t>
                        </m:r>
                      </m:sup>
                    </m:sSup>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𝑠</m:t>
                        </m:r>
                      </m:e>
                    </m:d>
                  </m:oMath>
                </a14:m>
                <a:endParaRPr lang="en-US" altLang="zh-CN" dirty="0"/>
              </a:p>
              <a:p>
                <a:pPr lvl="2"/>
                <a14:m>
                  <m:oMath xmlns:m="http://schemas.openxmlformats.org/officeDocument/2006/math">
                    <m:r>
                      <a:rPr lang="en-US" altLang="zh-CN" b="1" i="1" smtClean="0">
                        <a:latin typeface="Cambria Math" panose="02040503050406030204" pitchFamily="18" charset="0"/>
                      </a:rPr>
                      <m:t>𝜷</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𝑠</m:t>
                        </m:r>
                      </m:e>
                    </m:d>
                    <m:r>
                      <a:rPr lang="en-US" altLang="zh-CN" b="0" i="1" smtClean="0">
                        <a:latin typeface="Cambria Math" panose="02040503050406030204" pitchFamily="18" charset="0"/>
                      </a:rPr>
                      <m:t>×</m:t>
                    </m:r>
                    <m:sSup>
                      <m:sSupPr>
                        <m:ctrlPr>
                          <a:rPr lang="en-US" altLang="zh-CN" b="0" i="1" smtClean="0">
                            <a:latin typeface="Cambria Math" panose="02040503050406030204" pitchFamily="18" charset="0"/>
                          </a:rPr>
                        </m:ctrlPr>
                      </m:sSupPr>
                      <m:e>
                        <m:r>
                          <a:rPr lang="en-US" altLang="zh-CN" b="1" i="1" smtClean="0">
                            <a:latin typeface="Cambria Math" panose="02040503050406030204" pitchFamily="18" charset="0"/>
                          </a:rPr>
                          <m:t>𝜸</m:t>
                        </m:r>
                      </m:e>
                      <m:sup>
                        <m:r>
                          <a:rPr lang="en-US" altLang="zh-CN" b="0" i="1" smtClean="0">
                            <a:latin typeface="Cambria Math" panose="02040503050406030204" pitchFamily="18" charset="0"/>
                          </a:rPr>
                          <m:t>′</m:t>
                        </m:r>
                      </m:sup>
                    </m:sSup>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𝑠</m:t>
                        </m:r>
                      </m:e>
                    </m:d>
                    <m:r>
                      <a:rPr lang="en-US" altLang="zh-CN" b="0" i="1" smtClean="0">
                        <a:latin typeface="Cambria Math" panose="02040503050406030204" pitchFamily="18" charset="0"/>
                      </a:rPr>
                      <m:t>=</m:t>
                    </m:r>
                    <m:d>
                      <m:dPr>
                        <m:ctrlPr>
                          <a:rPr lang="en-US" altLang="zh-CN" b="0" i="1" smtClean="0">
                            <a:latin typeface="Cambria Math" panose="02040503050406030204" pitchFamily="18" charset="0"/>
                          </a:rPr>
                        </m:ctrlPr>
                      </m:dPr>
                      <m:e>
                        <m:r>
                          <a:rPr lang="en-US" altLang="zh-CN" b="1" i="1" smtClean="0">
                            <a:latin typeface="Cambria Math" panose="02040503050406030204" pitchFamily="18" charset="0"/>
                          </a:rPr>
                          <m:t>𝜷</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𝑠</m:t>
                            </m:r>
                          </m:e>
                        </m:d>
                        <m:r>
                          <a:rPr lang="en-US" altLang="zh-CN" b="0" i="1" smtClean="0">
                            <a:latin typeface="Cambria Math" panose="02040503050406030204" pitchFamily="18" charset="0"/>
                          </a:rPr>
                          <m:t>⋅</m:t>
                        </m:r>
                        <m:sSup>
                          <m:sSupPr>
                            <m:ctrlPr>
                              <a:rPr lang="en-US" altLang="zh-CN" b="0" i="1" smtClean="0">
                                <a:latin typeface="Cambria Math" panose="02040503050406030204" pitchFamily="18" charset="0"/>
                              </a:rPr>
                            </m:ctrlPr>
                          </m:sSupPr>
                          <m:e>
                            <m:r>
                              <a:rPr lang="en-US" altLang="zh-CN" b="1" i="1" smtClean="0">
                                <a:latin typeface="Cambria Math" panose="02040503050406030204" pitchFamily="18" charset="0"/>
                              </a:rPr>
                              <m:t>𝜷</m:t>
                            </m:r>
                          </m:e>
                          <m:sup>
                            <m:r>
                              <a:rPr lang="en-US" altLang="zh-CN" b="0" i="1" smtClean="0">
                                <a:latin typeface="Cambria Math" panose="02040503050406030204" pitchFamily="18" charset="0"/>
                              </a:rPr>
                              <m:t>′</m:t>
                            </m:r>
                          </m:sup>
                        </m:sSup>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𝑠</m:t>
                            </m:r>
                          </m:e>
                        </m:d>
                      </m:e>
                    </m:d>
                    <m:r>
                      <a:rPr lang="en-US" altLang="zh-CN" b="1" i="1" smtClean="0">
                        <a:latin typeface="Cambria Math" panose="02040503050406030204" pitchFamily="18" charset="0"/>
                      </a:rPr>
                      <m:t>𝜶</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𝑠</m:t>
                        </m:r>
                      </m:e>
                    </m:d>
                    <m:r>
                      <a:rPr lang="en-US" altLang="zh-CN" b="0" i="1" smtClean="0">
                        <a:latin typeface="Cambria Math" panose="02040503050406030204" pitchFamily="18" charset="0"/>
                      </a:rPr>
                      <m:t>−</m:t>
                    </m:r>
                    <m:d>
                      <m:dPr>
                        <m:ctrlPr>
                          <a:rPr lang="en-US" altLang="zh-CN" b="0" i="1" smtClean="0">
                            <a:latin typeface="Cambria Math" panose="02040503050406030204" pitchFamily="18" charset="0"/>
                          </a:rPr>
                        </m:ctrlPr>
                      </m:dPr>
                      <m:e>
                        <m:r>
                          <a:rPr lang="en-US" altLang="zh-CN" b="1" i="1" smtClean="0">
                            <a:latin typeface="Cambria Math" panose="02040503050406030204" pitchFamily="18" charset="0"/>
                          </a:rPr>
                          <m:t>𝜷</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𝑠</m:t>
                            </m:r>
                          </m:e>
                        </m:d>
                        <m:r>
                          <a:rPr lang="en-US" altLang="zh-CN" b="0" i="1" smtClean="0">
                            <a:latin typeface="Cambria Math" panose="02040503050406030204" pitchFamily="18" charset="0"/>
                          </a:rPr>
                          <m:t>⋅</m:t>
                        </m:r>
                        <m:r>
                          <a:rPr lang="en-US" altLang="zh-CN" b="1" i="1" smtClean="0">
                            <a:latin typeface="Cambria Math" panose="02040503050406030204" pitchFamily="18" charset="0"/>
                          </a:rPr>
                          <m:t>𝜶</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𝑠</m:t>
                            </m:r>
                          </m:e>
                        </m:d>
                      </m:e>
                    </m:d>
                    <m:sSup>
                      <m:sSupPr>
                        <m:ctrlPr>
                          <a:rPr lang="en-US" altLang="zh-CN" b="0" i="1" smtClean="0">
                            <a:latin typeface="Cambria Math" panose="02040503050406030204" pitchFamily="18" charset="0"/>
                          </a:rPr>
                        </m:ctrlPr>
                      </m:sSupPr>
                      <m:e>
                        <m:r>
                          <a:rPr lang="en-US" altLang="zh-CN" b="1" i="1" smtClean="0">
                            <a:latin typeface="Cambria Math" panose="02040503050406030204" pitchFamily="18" charset="0"/>
                          </a:rPr>
                          <m:t>𝜷</m:t>
                        </m:r>
                      </m:e>
                      <m:sup>
                        <m:r>
                          <a:rPr lang="en-US" altLang="zh-CN" b="0" i="1" smtClean="0">
                            <a:latin typeface="Cambria Math" panose="02040503050406030204" pitchFamily="18" charset="0"/>
                          </a:rPr>
                          <m:t>′</m:t>
                        </m:r>
                      </m:sup>
                    </m:sSup>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𝑠</m:t>
                        </m:r>
                      </m:e>
                    </m:d>
                    <m:r>
                      <a:rPr lang="en-US" altLang="zh-CN" b="0" i="1" smtClean="0">
                        <a:latin typeface="Cambria Math" panose="02040503050406030204" pitchFamily="18" charset="0"/>
                      </a:rPr>
                      <m:t>=0</m:t>
                    </m:r>
                  </m:oMath>
                </a14:m>
                <a:endParaRPr lang="en-US" altLang="zh-CN" dirty="0"/>
              </a:p>
              <a:p>
                <a:pPr lvl="2"/>
                <a:r>
                  <a:rPr lang="zh-CN" altLang="en-US" dirty="0"/>
                  <a:t>可以记 </a:t>
                </a:r>
                <a14:m>
                  <m:oMath xmlns:m="http://schemas.openxmlformats.org/officeDocument/2006/math">
                    <m:sSup>
                      <m:sSupPr>
                        <m:ctrlPr>
                          <a:rPr lang="en-US" altLang="zh-CN" b="0" i="1" smtClean="0">
                            <a:latin typeface="Cambria Math" panose="02040503050406030204" pitchFamily="18" charset="0"/>
                          </a:rPr>
                        </m:ctrlPr>
                      </m:sSupPr>
                      <m:e>
                        <m:r>
                          <a:rPr lang="en-US" altLang="zh-CN" b="1" i="1" smtClean="0">
                            <a:latin typeface="Cambria Math" panose="02040503050406030204" pitchFamily="18" charset="0"/>
                          </a:rPr>
                          <m:t>𝜸</m:t>
                        </m:r>
                      </m:e>
                      <m:sup>
                        <m:r>
                          <a:rPr lang="en-US" altLang="zh-CN" b="0" i="1" smtClean="0">
                            <a:latin typeface="Cambria Math" panose="02040503050406030204" pitchFamily="18" charset="0"/>
                          </a:rPr>
                          <m:t>′</m:t>
                        </m:r>
                      </m:sup>
                    </m:sSup>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𝑠</m:t>
                        </m:r>
                      </m:e>
                    </m:d>
                    <m:r>
                      <a:rPr lang="en-US" altLang="zh-CN" b="0" i="1" smtClean="0">
                        <a:latin typeface="Cambria Math" panose="02040503050406030204" pitchFamily="18" charset="0"/>
                      </a:rPr>
                      <m:t>=−</m:t>
                    </m:r>
                    <m:r>
                      <a:rPr lang="en-US" altLang="zh-CN" b="0" i="1" smtClean="0">
                        <a:latin typeface="Cambria Math" panose="02040503050406030204" pitchFamily="18" charset="0"/>
                      </a:rPr>
                      <m:t>𝜏</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𝑠</m:t>
                        </m:r>
                      </m:e>
                    </m:d>
                    <m:r>
                      <a:rPr lang="en-US" altLang="zh-CN" b="1" i="1" smtClean="0">
                        <a:latin typeface="Cambria Math" panose="02040503050406030204" pitchFamily="18" charset="0"/>
                      </a:rPr>
                      <m:t>𝜷</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𝑠</m:t>
                        </m:r>
                      </m:e>
                    </m:d>
                  </m:oMath>
                </a14:m>
                <a:endParaRPr lang="en-US" altLang="zh-CN" dirty="0"/>
              </a:p>
              <a:p>
                <a:pPr lvl="1"/>
                <a:r>
                  <a:rPr lang="zh-CN" altLang="en-US" dirty="0"/>
                  <a:t>挠率 </a:t>
                </a:r>
                <a14:m>
                  <m:oMath xmlns:m="http://schemas.openxmlformats.org/officeDocument/2006/math">
                    <m:r>
                      <a:rPr lang="en-US" altLang="zh-CN" b="0" i="1" smtClean="0">
                        <a:latin typeface="Cambria Math" panose="02040503050406030204" pitchFamily="18" charset="0"/>
                      </a:rPr>
                      <m:t>𝜏</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𝑠</m:t>
                        </m:r>
                      </m:e>
                    </m:d>
                    <m:r>
                      <a:rPr lang="en-US" altLang="zh-CN" b="0" i="1" smtClean="0">
                        <a:latin typeface="Cambria Math" panose="02040503050406030204" pitchFamily="18" charset="0"/>
                      </a:rPr>
                      <m:t>=−</m:t>
                    </m:r>
                    <m:sSup>
                      <m:sSupPr>
                        <m:ctrlPr>
                          <a:rPr lang="en-US" altLang="zh-CN" b="0" i="1" smtClean="0">
                            <a:latin typeface="Cambria Math" panose="02040503050406030204" pitchFamily="18" charset="0"/>
                          </a:rPr>
                        </m:ctrlPr>
                      </m:sSupPr>
                      <m:e>
                        <m:r>
                          <a:rPr lang="en-US" altLang="zh-CN" b="1" i="1" smtClean="0">
                            <a:latin typeface="Cambria Math" panose="02040503050406030204" pitchFamily="18" charset="0"/>
                          </a:rPr>
                          <m:t>𝜸</m:t>
                        </m:r>
                      </m:e>
                      <m:sup>
                        <m:r>
                          <a:rPr lang="en-US" altLang="zh-CN" b="0" i="1" smtClean="0">
                            <a:latin typeface="Cambria Math" panose="02040503050406030204" pitchFamily="18" charset="0"/>
                          </a:rPr>
                          <m:t>′</m:t>
                        </m:r>
                      </m:sup>
                    </m:sSup>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𝑠</m:t>
                        </m:r>
                      </m:e>
                    </m:d>
                    <m:r>
                      <a:rPr lang="en-US" altLang="zh-CN" b="0" i="1" smtClean="0">
                        <a:latin typeface="Cambria Math" panose="02040503050406030204" pitchFamily="18" charset="0"/>
                      </a:rPr>
                      <m:t>⋅</m:t>
                    </m:r>
                    <m:r>
                      <a:rPr lang="en-US" altLang="zh-CN" b="1" i="1" smtClean="0">
                        <a:latin typeface="Cambria Math" panose="02040503050406030204" pitchFamily="18" charset="0"/>
                      </a:rPr>
                      <m:t>𝜷</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𝑠</m:t>
                        </m:r>
                      </m:e>
                    </m:d>
                  </m:oMath>
                </a14:m>
                <a:endParaRPr lang="en-US" altLang="zh-CN" dirty="0"/>
              </a:p>
              <a:p>
                <a:pPr lvl="2"/>
                <a:r>
                  <a:rPr lang="zh-CN" altLang="en-US" dirty="0"/>
                  <a:t>设曲线 </a:t>
                </a:r>
                <a14:m>
                  <m:oMath xmlns:m="http://schemas.openxmlformats.org/officeDocument/2006/math">
                    <m:r>
                      <a:rPr lang="en-US" altLang="zh-CN" b="0" i="1" smtClean="0">
                        <a:latin typeface="Cambria Math" panose="02040503050406030204" pitchFamily="18" charset="0"/>
                      </a:rPr>
                      <m:t>𝐶</m:t>
                    </m:r>
                  </m:oMath>
                </a14:m>
                <a:r>
                  <a:rPr lang="zh-CN" altLang="en-US" dirty="0"/>
                  <a:t> 不是直线，它是平面曲线当且仅当挠率始终为零</a:t>
                </a:r>
                <a:endParaRPr lang="en-US" altLang="zh-CN" dirty="0"/>
              </a:p>
              <a:p>
                <a:pPr lvl="3"/>
                <a14:m>
                  <m:oMath xmlns:m="http://schemas.openxmlformats.org/officeDocument/2006/math">
                    <m:sSup>
                      <m:sSupPr>
                        <m:ctrlPr>
                          <a:rPr lang="en-US" altLang="zh-CN" b="0" i="1" smtClean="0">
                            <a:latin typeface="Cambria Math" panose="02040503050406030204" pitchFamily="18" charset="0"/>
                          </a:rPr>
                        </m:ctrlPr>
                      </m:sSupPr>
                      <m:e>
                        <m:r>
                          <a:rPr lang="en-US" altLang="zh-CN" b="1" i="1" smtClean="0">
                            <a:latin typeface="Cambria Math" panose="02040503050406030204" pitchFamily="18" charset="0"/>
                          </a:rPr>
                          <m:t>𝜸</m:t>
                        </m:r>
                      </m:e>
                      <m:sup>
                        <m:r>
                          <a:rPr lang="en-US" altLang="zh-CN" b="0" i="1" smtClean="0">
                            <a:latin typeface="Cambria Math" panose="02040503050406030204" pitchFamily="18" charset="0"/>
                          </a:rPr>
                          <m:t>′</m:t>
                        </m:r>
                      </m:sup>
                    </m:sSup>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𝑠</m:t>
                        </m:r>
                      </m:e>
                    </m:d>
                    <m:r>
                      <a:rPr lang="en-US" altLang="zh-CN" b="0" i="1" smtClean="0">
                        <a:latin typeface="Cambria Math" panose="02040503050406030204" pitchFamily="18" charset="0"/>
                      </a:rPr>
                      <m:t>=−</m:t>
                    </m:r>
                    <m:r>
                      <a:rPr lang="en-US" altLang="zh-CN" b="0" i="1" smtClean="0">
                        <a:latin typeface="Cambria Math" panose="02040503050406030204" pitchFamily="18" charset="0"/>
                      </a:rPr>
                      <m:t>𝜏</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𝑠</m:t>
                        </m:r>
                      </m:e>
                    </m:d>
                    <m:r>
                      <a:rPr lang="en-US" altLang="zh-CN" b="1" i="1" smtClean="0">
                        <a:latin typeface="Cambria Math" panose="02040503050406030204" pitchFamily="18" charset="0"/>
                      </a:rPr>
                      <m:t>𝜷</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𝑠</m:t>
                        </m:r>
                      </m:e>
                    </m:d>
                    <m:r>
                      <a:rPr lang="en-US" altLang="zh-CN" b="0" i="1" smtClean="0">
                        <a:latin typeface="Cambria Math" panose="02040503050406030204" pitchFamily="18" charset="0"/>
                      </a:rPr>
                      <m:t>=</m:t>
                    </m:r>
                    <m:r>
                      <a:rPr lang="en-US" altLang="zh-CN" b="1" i="1" smtClean="0">
                        <a:latin typeface="Cambria Math" panose="02040503050406030204" pitchFamily="18" charset="0"/>
                      </a:rPr>
                      <m:t>𝟎</m:t>
                    </m:r>
                  </m:oMath>
                </a14:m>
                <a:r>
                  <a:rPr lang="en-US" altLang="zh-CN" b="1" dirty="0"/>
                  <a:t>,   </a:t>
                </a:r>
                <a14:m>
                  <m:oMath xmlns:m="http://schemas.openxmlformats.org/officeDocument/2006/math">
                    <m:f>
                      <m:fPr>
                        <m:ctrlPr>
                          <a:rPr lang="en-US" altLang="zh-CN" i="1">
                            <a:latin typeface="Cambria Math" panose="02040503050406030204" pitchFamily="18" charset="0"/>
                          </a:rPr>
                        </m:ctrlPr>
                      </m:fPr>
                      <m:num>
                        <m:r>
                          <m:rPr>
                            <m:sty m:val="p"/>
                          </m:rPr>
                          <a:rPr lang="en-US" altLang="zh-CN" i="0">
                            <a:latin typeface="Cambria Math" panose="02040503050406030204" pitchFamily="18" charset="0"/>
                          </a:rPr>
                          <m:t>d</m:t>
                        </m:r>
                      </m:num>
                      <m:den>
                        <m:r>
                          <m:rPr>
                            <m:sty m:val="p"/>
                          </m:rPr>
                          <a:rPr lang="en-US" altLang="zh-CN" i="0">
                            <a:latin typeface="Cambria Math" panose="02040503050406030204" pitchFamily="18" charset="0"/>
                          </a:rPr>
                          <m:t>d</m:t>
                        </m:r>
                        <m:r>
                          <a:rPr lang="en-US" altLang="zh-CN" i="1">
                            <a:latin typeface="Cambria Math" panose="02040503050406030204" pitchFamily="18" charset="0"/>
                          </a:rPr>
                          <m:t>𝑠</m:t>
                        </m:r>
                      </m:den>
                    </m:f>
                    <m:d>
                      <m:dPr>
                        <m:ctrlPr>
                          <a:rPr lang="en-US" altLang="zh-CN" i="1">
                            <a:latin typeface="Cambria Math" panose="02040503050406030204" pitchFamily="18" charset="0"/>
                          </a:rPr>
                        </m:ctrlPr>
                      </m:dPr>
                      <m:e>
                        <m:r>
                          <a:rPr lang="en-US" altLang="zh-CN" b="1" i="1">
                            <a:latin typeface="Cambria Math" panose="02040503050406030204" pitchFamily="18" charset="0"/>
                          </a:rPr>
                          <m:t>𝒓</m:t>
                        </m:r>
                        <m:d>
                          <m:dPr>
                            <m:ctrlPr>
                              <a:rPr lang="en-US" altLang="zh-CN" i="1">
                                <a:latin typeface="Cambria Math" panose="02040503050406030204" pitchFamily="18" charset="0"/>
                              </a:rPr>
                            </m:ctrlPr>
                          </m:dPr>
                          <m:e>
                            <m:r>
                              <a:rPr lang="en-US" altLang="zh-CN" i="1">
                                <a:latin typeface="Cambria Math" panose="02040503050406030204" pitchFamily="18" charset="0"/>
                              </a:rPr>
                              <m:t>𝑠</m:t>
                            </m:r>
                          </m:e>
                        </m:d>
                        <m:r>
                          <a:rPr lang="en-US" altLang="zh-CN" i="1">
                            <a:latin typeface="Cambria Math" panose="02040503050406030204" pitchFamily="18" charset="0"/>
                          </a:rPr>
                          <m:t>⋅</m:t>
                        </m:r>
                        <m:r>
                          <a:rPr lang="en-US" altLang="zh-CN" b="1" i="1">
                            <a:latin typeface="Cambria Math" panose="02040503050406030204" pitchFamily="18" charset="0"/>
                          </a:rPr>
                          <m:t>𝜸</m:t>
                        </m:r>
                        <m:d>
                          <m:dPr>
                            <m:ctrlPr>
                              <a:rPr lang="en-US" altLang="zh-CN" i="1">
                                <a:latin typeface="Cambria Math" panose="02040503050406030204" pitchFamily="18" charset="0"/>
                              </a:rPr>
                            </m:ctrlPr>
                          </m:dPr>
                          <m:e>
                            <m:r>
                              <a:rPr lang="en-US" altLang="zh-CN" b="0" i="1" smtClean="0">
                                <a:latin typeface="Cambria Math" panose="02040503050406030204" pitchFamily="18" charset="0"/>
                              </a:rPr>
                              <m:t>0</m:t>
                            </m:r>
                          </m:e>
                        </m:d>
                      </m:e>
                    </m:d>
                    <m:r>
                      <a:rPr lang="en-US" altLang="zh-CN" b="0" i="1" smtClean="0">
                        <a:latin typeface="Cambria Math" panose="02040503050406030204" pitchFamily="18" charset="0"/>
                      </a:rPr>
                      <m:t>=</m:t>
                    </m:r>
                    <m:f>
                      <m:fPr>
                        <m:ctrlPr>
                          <a:rPr lang="en-US" altLang="zh-CN" i="1">
                            <a:latin typeface="Cambria Math" panose="02040503050406030204" pitchFamily="18" charset="0"/>
                          </a:rPr>
                        </m:ctrlPr>
                      </m:fPr>
                      <m:num>
                        <m:r>
                          <m:rPr>
                            <m:sty m:val="p"/>
                          </m:rPr>
                          <a:rPr lang="en-US" altLang="zh-CN" i="0">
                            <a:latin typeface="Cambria Math" panose="02040503050406030204" pitchFamily="18" charset="0"/>
                          </a:rPr>
                          <m:t>d</m:t>
                        </m:r>
                      </m:num>
                      <m:den>
                        <m:r>
                          <m:rPr>
                            <m:sty m:val="p"/>
                          </m:rPr>
                          <a:rPr lang="en-US" altLang="zh-CN" i="0">
                            <a:latin typeface="Cambria Math" panose="02040503050406030204" pitchFamily="18" charset="0"/>
                          </a:rPr>
                          <m:t>d</m:t>
                        </m:r>
                        <m:r>
                          <a:rPr lang="en-US" altLang="zh-CN" i="1">
                            <a:latin typeface="Cambria Math" panose="02040503050406030204" pitchFamily="18" charset="0"/>
                          </a:rPr>
                          <m:t>𝑠</m:t>
                        </m:r>
                      </m:den>
                    </m:f>
                    <m:d>
                      <m:dPr>
                        <m:ctrlPr>
                          <a:rPr lang="en-US" altLang="zh-CN" i="1">
                            <a:latin typeface="Cambria Math" panose="02040503050406030204" pitchFamily="18" charset="0"/>
                          </a:rPr>
                        </m:ctrlPr>
                      </m:dPr>
                      <m:e>
                        <m:r>
                          <a:rPr lang="en-US" altLang="zh-CN" b="1" i="1">
                            <a:latin typeface="Cambria Math" panose="02040503050406030204" pitchFamily="18" charset="0"/>
                          </a:rPr>
                          <m:t>𝒓</m:t>
                        </m:r>
                        <m:d>
                          <m:dPr>
                            <m:ctrlPr>
                              <a:rPr lang="en-US" altLang="zh-CN" i="1">
                                <a:latin typeface="Cambria Math" panose="02040503050406030204" pitchFamily="18" charset="0"/>
                              </a:rPr>
                            </m:ctrlPr>
                          </m:dPr>
                          <m:e>
                            <m:r>
                              <a:rPr lang="en-US" altLang="zh-CN" i="1">
                                <a:latin typeface="Cambria Math" panose="02040503050406030204" pitchFamily="18" charset="0"/>
                              </a:rPr>
                              <m:t>𝑠</m:t>
                            </m:r>
                          </m:e>
                        </m:d>
                        <m:r>
                          <a:rPr lang="en-US" altLang="zh-CN" i="1">
                            <a:latin typeface="Cambria Math" panose="02040503050406030204" pitchFamily="18" charset="0"/>
                          </a:rPr>
                          <m:t>⋅</m:t>
                        </m:r>
                        <m:r>
                          <a:rPr lang="en-US" altLang="zh-CN" b="1" i="1">
                            <a:latin typeface="Cambria Math" panose="02040503050406030204" pitchFamily="18" charset="0"/>
                          </a:rPr>
                          <m:t>𝜸</m:t>
                        </m:r>
                        <m:d>
                          <m:dPr>
                            <m:ctrlPr>
                              <a:rPr lang="en-US" altLang="zh-CN" i="1">
                                <a:latin typeface="Cambria Math" panose="02040503050406030204" pitchFamily="18" charset="0"/>
                              </a:rPr>
                            </m:ctrlPr>
                          </m:dPr>
                          <m:e>
                            <m:r>
                              <a:rPr lang="en-US" altLang="zh-CN" i="1">
                                <a:latin typeface="Cambria Math" panose="02040503050406030204" pitchFamily="18" charset="0"/>
                              </a:rPr>
                              <m:t>𝑠</m:t>
                            </m:r>
                          </m:e>
                        </m:d>
                      </m:e>
                    </m:d>
                    <m:r>
                      <a:rPr lang="en-US" altLang="zh-CN" b="0" i="1" smtClean="0">
                        <a:latin typeface="Cambria Math" panose="02040503050406030204" pitchFamily="18" charset="0"/>
                      </a:rPr>
                      <m:t>=</m:t>
                    </m:r>
                    <m:sSup>
                      <m:sSupPr>
                        <m:ctrlPr>
                          <a:rPr lang="en-US" altLang="zh-CN" b="0" i="1" smtClean="0">
                            <a:latin typeface="Cambria Math" panose="02040503050406030204" pitchFamily="18" charset="0"/>
                          </a:rPr>
                        </m:ctrlPr>
                      </m:sSupPr>
                      <m:e>
                        <m:r>
                          <a:rPr lang="en-US" altLang="zh-CN" b="1" i="1" smtClean="0">
                            <a:latin typeface="Cambria Math" panose="02040503050406030204" pitchFamily="18" charset="0"/>
                          </a:rPr>
                          <m:t>𝒓</m:t>
                        </m:r>
                      </m:e>
                      <m:sup>
                        <m:r>
                          <a:rPr lang="en-US" altLang="zh-CN" b="0" i="1" smtClean="0">
                            <a:latin typeface="Cambria Math" panose="02040503050406030204" pitchFamily="18" charset="0"/>
                          </a:rPr>
                          <m:t>′</m:t>
                        </m:r>
                      </m:sup>
                    </m:sSup>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𝑠</m:t>
                        </m:r>
                      </m:e>
                    </m:d>
                    <m:r>
                      <a:rPr lang="en-US" altLang="zh-CN" b="0" i="1" smtClean="0">
                        <a:latin typeface="Cambria Math" panose="02040503050406030204" pitchFamily="18" charset="0"/>
                      </a:rPr>
                      <m:t>⋅</m:t>
                    </m:r>
                    <m:r>
                      <a:rPr lang="en-US" altLang="zh-CN" b="1" i="1" smtClean="0">
                        <a:latin typeface="Cambria Math" panose="02040503050406030204" pitchFamily="18" charset="0"/>
                      </a:rPr>
                      <m:t>𝜸</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𝑠</m:t>
                        </m:r>
                      </m:e>
                    </m:d>
                    <m:r>
                      <a:rPr lang="en-US" altLang="zh-CN" b="0" i="1" smtClean="0">
                        <a:latin typeface="Cambria Math" panose="02040503050406030204" pitchFamily="18" charset="0"/>
                      </a:rPr>
                      <m:t>=0</m:t>
                    </m:r>
                  </m:oMath>
                </a14:m>
                <a:endParaRPr lang="en-US" altLang="zh-CN" dirty="0"/>
              </a:p>
              <a:p>
                <a:pPr lvl="2"/>
                <a14:m>
                  <m:oMath xmlns:m="http://schemas.openxmlformats.org/officeDocument/2006/math">
                    <m:r>
                      <a:rPr lang="en-US" altLang="zh-CN" b="0" i="1" smtClean="0">
                        <a:latin typeface="Cambria Math" panose="02040503050406030204" pitchFamily="18" charset="0"/>
                      </a:rPr>
                      <m:t>𝜏</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𝑡</m:t>
                        </m:r>
                      </m:e>
                    </m:d>
                    <m:r>
                      <a:rPr lang="en-US" altLang="zh-CN" b="0" i="1" smtClean="0">
                        <a:latin typeface="Cambria Math" panose="02040503050406030204" pitchFamily="18" charset="0"/>
                      </a:rPr>
                      <m:t>=</m:t>
                    </m:r>
                    <m:f>
                      <m:fPr>
                        <m:ctrlPr>
                          <a:rPr lang="en-US" altLang="zh-CN" i="1">
                            <a:latin typeface="Cambria Math" panose="02040503050406030204" pitchFamily="18" charset="0"/>
                          </a:rPr>
                        </m:ctrlPr>
                      </m:fPr>
                      <m:num>
                        <m:d>
                          <m:dPr>
                            <m:ctrlPr>
                              <a:rPr lang="en-US" altLang="zh-CN" b="0" i="1" smtClean="0">
                                <a:latin typeface="Cambria Math" panose="02040503050406030204" pitchFamily="18" charset="0"/>
                              </a:rPr>
                            </m:ctrlPr>
                          </m:dPr>
                          <m:e>
                            <m:sSup>
                              <m:sSupPr>
                                <m:ctrlPr>
                                  <a:rPr lang="en-US" altLang="zh-CN" i="1">
                                    <a:latin typeface="Cambria Math" panose="02040503050406030204" pitchFamily="18" charset="0"/>
                                  </a:rPr>
                                </m:ctrlPr>
                              </m:sSupPr>
                              <m:e>
                                <m:r>
                                  <a:rPr lang="en-US" altLang="zh-CN" b="1" i="1">
                                    <a:latin typeface="Cambria Math" panose="02040503050406030204" pitchFamily="18" charset="0"/>
                                  </a:rPr>
                                  <m:t>𝒓</m:t>
                                </m:r>
                              </m:e>
                              <m:sup>
                                <m:r>
                                  <a:rPr lang="en-US" altLang="zh-CN" i="1">
                                    <a:latin typeface="Cambria Math" panose="02040503050406030204" pitchFamily="18" charset="0"/>
                                  </a:rPr>
                                  <m:t>′</m:t>
                                </m:r>
                              </m:sup>
                            </m:sSup>
                            <m:d>
                              <m:dPr>
                                <m:ctrlPr>
                                  <a:rPr lang="en-US" altLang="zh-CN" i="1">
                                    <a:latin typeface="Cambria Math" panose="02040503050406030204" pitchFamily="18" charset="0"/>
                                  </a:rPr>
                                </m:ctrlPr>
                              </m:dPr>
                              <m:e>
                                <m:r>
                                  <a:rPr lang="en-US" altLang="zh-CN" i="1">
                                    <a:latin typeface="Cambria Math" panose="02040503050406030204" pitchFamily="18" charset="0"/>
                                  </a:rPr>
                                  <m:t>𝑡</m:t>
                                </m:r>
                              </m:e>
                            </m:d>
                            <m:r>
                              <a:rPr lang="en-US" altLang="zh-CN" i="1">
                                <a:latin typeface="Cambria Math" panose="02040503050406030204" pitchFamily="18" charset="0"/>
                              </a:rPr>
                              <m:t>×</m:t>
                            </m:r>
                            <m:sSup>
                              <m:sSupPr>
                                <m:ctrlPr>
                                  <a:rPr lang="en-US" altLang="zh-CN" i="1">
                                    <a:latin typeface="Cambria Math" panose="02040503050406030204" pitchFamily="18" charset="0"/>
                                  </a:rPr>
                                </m:ctrlPr>
                              </m:sSupPr>
                              <m:e>
                                <m:r>
                                  <a:rPr lang="en-US" altLang="zh-CN" b="1" i="1">
                                    <a:latin typeface="Cambria Math" panose="02040503050406030204" pitchFamily="18" charset="0"/>
                                  </a:rPr>
                                  <m:t>𝒓</m:t>
                                </m:r>
                              </m:e>
                              <m:sup>
                                <m:r>
                                  <a:rPr lang="en-US" altLang="zh-CN" i="1">
                                    <a:latin typeface="Cambria Math" panose="02040503050406030204" pitchFamily="18" charset="0"/>
                                  </a:rPr>
                                  <m:t>′′</m:t>
                                </m:r>
                              </m:sup>
                            </m:sSup>
                            <m:d>
                              <m:dPr>
                                <m:ctrlPr>
                                  <a:rPr lang="en-US" altLang="zh-CN" i="1">
                                    <a:latin typeface="Cambria Math" panose="02040503050406030204" pitchFamily="18" charset="0"/>
                                  </a:rPr>
                                </m:ctrlPr>
                              </m:dPr>
                              <m:e>
                                <m:r>
                                  <a:rPr lang="en-US" altLang="zh-CN" i="1">
                                    <a:latin typeface="Cambria Math" panose="02040503050406030204" pitchFamily="18" charset="0"/>
                                  </a:rPr>
                                  <m:t>𝑡</m:t>
                                </m:r>
                              </m:e>
                            </m:d>
                          </m:e>
                        </m:d>
                        <m:r>
                          <a:rPr lang="en-US" altLang="zh-CN" b="0" i="1" smtClean="0">
                            <a:latin typeface="Cambria Math" panose="02040503050406030204" pitchFamily="18" charset="0"/>
                          </a:rPr>
                          <m:t>⋅</m:t>
                        </m:r>
                        <m:sSup>
                          <m:sSupPr>
                            <m:ctrlPr>
                              <a:rPr lang="en-US" altLang="zh-CN" b="0" i="1" smtClean="0">
                                <a:latin typeface="Cambria Math" panose="02040503050406030204" pitchFamily="18" charset="0"/>
                              </a:rPr>
                            </m:ctrlPr>
                          </m:sSupPr>
                          <m:e>
                            <m:r>
                              <a:rPr lang="en-US" altLang="zh-CN" b="1" i="1" smtClean="0">
                                <a:latin typeface="Cambria Math" panose="02040503050406030204" pitchFamily="18" charset="0"/>
                              </a:rPr>
                              <m:t>𝒓</m:t>
                            </m:r>
                          </m:e>
                          <m:sup>
                            <m:r>
                              <a:rPr lang="en-US" altLang="zh-CN" b="0" i="1" smtClean="0">
                                <a:latin typeface="Cambria Math" panose="02040503050406030204" pitchFamily="18" charset="0"/>
                              </a:rPr>
                              <m:t>′′′</m:t>
                            </m:r>
                          </m:sup>
                        </m:sSup>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𝑡</m:t>
                            </m:r>
                          </m:e>
                        </m:d>
                      </m:num>
                      <m:den>
                        <m:sSup>
                          <m:sSupPr>
                            <m:ctrlPr>
                              <a:rPr lang="en-US" altLang="zh-CN" b="0" i="1" smtClean="0">
                                <a:latin typeface="Cambria Math" panose="02040503050406030204" pitchFamily="18" charset="0"/>
                              </a:rPr>
                            </m:ctrlPr>
                          </m:sSupPr>
                          <m:e>
                            <m:d>
                              <m:dPr>
                                <m:begChr m:val="|"/>
                                <m:endChr m:val="|"/>
                                <m:ctrlPr>
                                  <a:rPr lang="en-US" altLang="zh-CN" i="1">
                                    <a:latin typeface="Cambria Math" panose="02040503050406030204" pitchFamily="18" charset="0"/>
                                  </a:rPr>
                                </m:ctrlPr>
                              </m:dPr>
                              <m:e>
                                <m:sSup>
                                  <m:sSupPr>
                                    <m:ctrlPr>
                                      <a:rPr lang="en-US" altLang="zh-CN" i="1">
                                        <a:latin typeface="Cambria Math" panose="02040503050406030204" pitchFamily="18" charset="0"/>
                                      </a:rPr>
                                    </m:ctrlPr>
                                  </m:sSupPr>
                                  <m:e>
                                    <m:r>
                                      <a:rPr lang="en-US" altLang="zh-CN" b="1" i="1">
                                        <a:latin typeface="Cambria Math" panose="02040503050406030204" pitchFamily="18" charset="0"/>
                                      </a:rPr>
                                      <m:t>𝒓</m:t>
                                    </m:r>
                                  </m:e>
                                  <m:sup>
                                    <m:r>
                                      <a:rPr lang="en-US" altLang="zh-CN" i="1">
                                        <a:latin typeface="Cambria Math" panose="02040503050406030204" pitchFamily="18" charset="0"/>
                                      </a:rPr>
                                      <m:t>′</m:t>
                                    </m:r>
                                  </m:sup>
                                </m:sSup>
                                <m:d>
                                  <m:dPr>
                                    <m:ctrlPr>
                                      <a:rPr lang="en-US" altLang="zh-CN" i="1">
                                        <a:latin typeface="Cambria Math" panose="02040503050406030204" pitchFamily="18" charset="0"/>
                                      </a:rPr>
                                    </m:ctrlPr>
                                  </m:dPr>
                                  <m:e>
                                    <m:r>
                                      <a:rPr lang="en-US" altLang="zh-CN" i="1">
                                        <a:latin typeface="Cambria Math" panose="02040503050406030204" pitchFamily="18" charset="0"/>
                                      </a:rPr>
                                      <m:t>𝑡</m:t>
                                    </m:r>
                                  </m:e>
                                </m:d>
                                <m:r>
                                  <a:rPr lang="en-US" altLang="zh-CN" i="1">
                                    <a:latin typeface="Cambria Math" panose="02040503050406030204" pitchFamily="18" charset="0"/>
                                  </a:rPr>
                                  <m:t>×</m:t>
                                </m:r>
                                <m:sSup>
                                  <m:sSupPr>
                                    <m:ctrlPr>
                                      <a:rPr lang="en-US" altLang="zh-CN" i="1">
                                        <a:latin typeface="Cambria Math" panose="02040503050406030204" pitchFamily="18" charset="0"/>
                                      </a:rPr>
                                    </m:ctrlPr>
                                  </m:sSupPr>
                                  <m:e>
                                    <m:r>
                                      <a:rPr lang="en-US" altLang="zh-CN" b="1" i="1">
                                        <a:latin typeface="Cambria Math" panose="02040503050406030204" pitchFamily="18" charset="0"/>
                                      </a:rPr>
                                      <m:t>𝒓</m:t>
                                    </m:r>
                                  </m:e>
                                  <m:sup>
                                    <m:r>
                                      <a:rPr lang="en-US" altLang="zh-CN" i="1">
                                        <a:latin typeface="Cambria Math" panose="02040503050406030204" pitchFamily="18" charset="0"/>
                                      </a:rPr>
                                      <m:t>′′</m:t>
                                    </m:r>
                                  </m:sup>
                                </m:sSup>
                                <m:d>
                                  <m:dPr>
                                    <m:ctrlPr>
                                      <a:rPr lang="en-US" altLang="zh-CN" i="1">
                                        <a:latin typeface="Cambria Math" panose="02040503050406030204" pitchFamily="18" charset="0"/>
                                      </a:rPr>
                                    </m:ctrlPr>
                                  </m:dPr>
                                  <m:e>
                                    <m:r>
                                      <a:rPr lang="en-US" altLang="zh-CN" i="1">
                                        <a:latin typeface="Cambria Math" panose="02040503050406030204" pitchFamily="18" charset="0"/>
                                      </a:rPr>
                                      <m:t>𝑡</m:t>
                                    </m:r>
                                  </m:e>
                                </m:d>
                              </m:e>
                            </m:d>
                          </m:e>
                          <m:sup>
                            <m:r>
                              <a:rPr lang="en-US" altLang="zh-CN" b="0" i="1" smtClean="0">
                                <a:latin typeface="Cambria Math" panose="02040503050406030204" pitchFamily="18" charset="0"/>
                              </a:rPr>
                              <m:t>2</m:t>
                            </m:r>
                          </m:sup>
                        </m:sSup>
                      </m:den>
                    </m:f>
                  </m:oMath>
                </a14:m>
                <a:r>
                  <a:rPr lang="zh-CN" altLang="en-US" dirty="0"/>
                  <a:t>，推知曲线 </a:t>
                </a:r>
                <a14:m>
                  <m:oMath xmlns:m="http://schemas.openxmlformats.org/officeDocument/2006/math">
                    <m:r>
                      <a:rPr lang="en-US" altLang="zh-CN" b="1" i="1" smtClean="0">
                        <a:latin typeface="Cambria Math" panose="02040503050406030204" pitchFamily="18" charset="0"/>
                      </a:rPr>
                      <m:t>𝒓</m:t>
                    </m:r>
                    <m:r>
                      <a:rPr lang="en-US" altLang="zh-CN" b="0" i="1" smtClean="0">
                        <a:latin typeface="Cambria Math" panose="02040503050406030204" pitchFamily="18" charset="0"/>
                      </a:rPr>
                      <m:t>=</m:t>
                    </m:r>
                    <m:r>
                      <a:rPr lang="en-US" altLang="zh-CN" b="1" i="1" smtClean="0">
                        <a:latin typeface="Cambria Math" panose="02040503050406030204" pitchFamily="18" charset="0"/>
                      </a:rPr>
                      <m:t>𝒓</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𝑡</m:t>
                        </m:r>
                      </m:e>
                    </m:d>
                  </m:oMath>
                </a14:m>
                <a:r>
                  <a:rPr lang="en-US" altLang="zh-CN" dirty="0"/>
                  <a:t> </a:t>
                </a:r>
                <a:r>
                  <a:rPr lang="zh-CN" altLang="en-US" dirty="0"/>
                  <a:t>为平面曲线当且仅当 </a:t>
                </a:r>
                <a14:m>
                  <m:oMath xmlns:m="http://schemas.openxmlformats.org/officeDocument/2006/math">
                    <m:func>
                      <m:funcPr>
                        <m:ctrlPr>
                          <a:rPr lang="en-US" altLang="zh-CN" b="0" i="1" smtClean="0">
                            <a:latin typeface="Cambria Math" panose="02040503050406030204" pitchFamily="18" charset="0"/>
                          </a:rPr>
                        </m:ctrlPr>
                      </m:funcPr>
                      <m:fName>
                        <m:r>
                          <m:rPr>
                            <m:sty m:val="p"/>
                          </m:rPr>
                          <a:rPr lang="en-US" altLang="zh-CN" b="0" i="0" smtClean="0">
                            <a:latin typeface="Cambria Math" panose="02040503050406030204" pitchFamily="18" charset="0"/>
                          </a:rPr>
                          <m:t>det</m:t>
                        </m:r>
                      </m:fName>
                      <m:e>
                        <m:r>
                          <a:rPr lang="en-US" altLang="zh-CN" b="0" i="1" smtClean="0">
                            <a:latin typeface="Cambria Math" panose="02040503050406030204" pitchFamily="18" charset="0"/>
                          </a:rPr>
                          <m:t>(</m:t>
                        </m:r>
                        <m:sSup>
                          <m:sSupPr>
                            <m:ctrlPr>
                              <a:rPr lang="en-US" altLang="zh-CN" b="0" i="1" smtClean="0">
                                <a:latin typeface="Cambria Math" panose="02040503050406030204" pitchFamily="18" charset="0"/>
                              </a:rPr>
                            </m:ctrlPr>
                          </m:sSupPr>
                          <m:e>
                            <m:r>
                              <a:rPr lang="en-US" altLang="zh-CN" b="1" i="1" smtClean="0">
                                <a:latin typeface="Cambria Math" panose="02040503050406030204" pitchFamily="18" charset="0"/>
                              </a:rPr>
                              <m:t>𝒓</m:t>
                            </m:r>
                          </m:e>
                          <m:sup>
                            <m:r>
                              <a:rPr lang="en-US" altLang="zh-CN" b="0" i="1" smtClean="0">
                                <a:latin typeface="Cambria Math" panose="02040503050406030204" pitchFamily="18" charset="0"/>
                              </a:rPr>
                              <m:t>′</m:t>
                            </m:r>
                          </m:sup>
                        </m:sSup>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𝑡</m:t>
                            </m:r>
                          </m:e>
                        </m:d>
                        <m:r>
                          <a:rPr lang="en-US" altLang="zh-CN" b="0" i="1" smtClean="0">
                            <a:latin typeface="Cambria Math" panose="02040503050406030204" pitchFamily="18" charset="0"/>
                          </a:rPr>
                          <m:t>,</m:t>
                        </m:r>
                        <m:sSup>
                          <m:sSupPr>
                            <m:ctrlPr>
                              <a:rPr lang="en-US" altLang="zh-CN" b="0" i="1" smtClean="0">
                                <a:latin typeface="Cambria Math" panose="02040503050406030204" pitchFamily="18" charset="0"/>
                              </a:rPr>
                            </m:ctrlPr>
                          </m:sSupPr>
                          <m:e>
                            <m:r>
                              <a:rPr lang="en-US" altLang="zh-CN" b="1" i="1" smtClean="0">
                                <a:latin typeface="Cambria Math" panose="02040503050406030204" pitchFamily="18" charset="0"/>
                              </a:rPr>
                              <m:t>𝒓</m:t>
                            </m:r>
                          </m:e>
                          <m:sup>
                            <m:r>
                              <a:rPr lang="en-US" altLang="zh-CN" b="0" i="1" smtClean="0">
                                <a:latin typeface="Cambria Math" panose="02040503050406030204" pitchFamily="18" charset="0"/>
                              </a:rPr>
                              <m:t>′′</m:t>
                            </m:r>
                          </m:sup>
                        </m:sSup>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𝑡</m:t>
                            </m:r>
                          </m:e>
                        </m:d>
                        <m:r>
                          <a:rPr lang="en-US" altLang="zh-CN" b="0" i="1" smtClean="0">
                            <a:latin typeface="Cambria Math" panose="02040503050406030204" pitchFamily="18" charset="0"/>
                          </a:rPr>
                          <m:t>, </m:t>
                        </m:r>
                        <m:sSup>
                          <m:sSupPr>
                            <m:ctrlPr>
                              <a:rPr lang="en-US" altLang="zh-CN" b="0" i="1" smtClean="0">
                                <a:latin typeface="Cambria Math" panose="02040503050406030204" pitchFamily="18" charset="0"/>
                              </a:rPr>
                            </m:ctrlPr>
                          </m:sSupPr>
                          <m:e>
                            <m:r>
                              <a:rPr lang="en-US" altLang="zh-CN" b="1" i="1" smtClean="0">
                                <a:latin typeface="Cambria Math" panose="02040503050406030204" pitchFamily="18" charset="0"/>
                              </a:rPr>
                              <m:t>𝒓</m:t>
                            </m:r>
                          </m:e>
                          <m:sup>
                            <m:r>
                              <a:rPr lang="en-US" altLang="zh-CN" b="0" i="1" smtClean="0">
                                <a:latin typeface="Cambria Math" panose="02040503050406030204" pitchFamily="18" charset="0"/>
                              </a:rPr>
                              <m:t>′′′</m:t>
                            </m:r>
                          </m:sup>
                        </m:sSup>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𝑡</m:t>
                            </m:r>
                          </m:e>
                        </m:d>
                        <m:r>
                          <a:rPr lang="en-US" altLang="zh-CN" b="0" i="1" smtClean="0">
                            <a:latin typeface="Cambria Math" panose="02040503050406030204" pitchFamily="18" charset="0"/>
                          </a:rPr>
                          <m:t>)</m:t>
                        </m:r>
                      </m:e>
                    </m:func>
                    <m:r>
                      <a:rPr lang="en-US" altLang="zh-CN" b="0" i="1" smtClean="0">
                        <a:latin typeface="Cambria Math" panose="02040503050406030204" pitchFamily="18" charset="0"/>
                      </a:rPr>
                      <m:t>=0</m:t>
                    </m:r>
                  </m:oMath>
                </a14:m>
                <a:endParaRPr lang="en-US" altLang="zh-CN" dirty="0"/>
              </a:p>
            </p:txBody>
          </p:sp>
        </mc:Choice>
        <mc:Fallback xmlns="">
          <p:sp>
            <p:nvSpPr>
              <p:cNvPr id="3" name="内容占位符 2">
                <a:extLst>
                  <a:ext uri="{FF2B5EF4-FFF2-40B4-BE49-F238E27FC236}">
                    <a16:creationId xmlns:a16="http://schemas.microsoft.com/office/drawing/2014/main" id="{7DE9AAF5-F221-B7DA-A0E0-A9B2D843E98E}"/>
                  </a:ext>
                </a:extLst>
              </p:cNvPr>
              <p:cNvSpPr>
                <a:spLocks noGrp="1" noRot="1" noChangeAspect="1" noMove="1" noResize="1" noEditPoints="1" noAdjustHandles="1" noChangeArrowheads="1" noChangeShapeType="1" noTextEdit="1"/>
              </p:cNvSpPr>
              <p:nvPr>
                <p:ph idx="1"/>
              </p:nvPr>
            </p:nvSpPr>
            <p:spPr>
              <a:blipFill>
                <a:blip r:embed="rId2"/>
                <a:stretch>
                  <a:fillRect l="-812" t="-791"/>
                </a:stretch>
              </a:blipFill>
            </p:spPr>
            <p:txBody>
              <a:bodyPr/>
              <a:lstStyle/>
              <a:p>
                <a:r>
                  <a:rPr lang="zh-CN" altLang="en-US">
                    <a:noFill/>
                  </a:rPr>
                  <a:t> </a:t>
                </a:r>
              </a:p>
            </p:txBody>
          </p:sp>
        </mc:Fallback>
      </mc:AlternateContent>
      <p:sp>
        <p:nvSpPr>
          <p:cNvPr id="4" name="日期占位符 3">
            <a:extLst>
              <a:ext uri="{FF2B5EF4-FFF2-40B4-BE49-F238E27FC236}">
                <a16:creationId xmlns:a16="http://schemas.microsoft.com/office/drawing/2014/main" id="{4276A873-645E-1776-33CE-F52D3058F51F}"/>
              </a:ext>
            </a:extLst>
          </p:cNvPr>
          <p:cNvSpPr>
            <a:spLocks noGrp="1"/>
          </p:cNvSpPr>
          <p:nvPr>
            <p:ph type="dt" sz="half" idx="10"/>
          </p:nvPr>
        </p:nvSpPr>
        <p:spPr/>
        <p:txBody>
          <a:bodyPr/>
          <a:lstStyle/>
          <a:p>
            <a:r>
              <a:rPr lang="en-US" altLang="zh-CN"/>
              <a:t>2024/5/27</a:t>
            </a:r>
            <a:endParaRPr lang="zh-CN" altLang="en-US"/>
          </a:p>
        </p:txBody>
      </p:sp>
      <p:sp>
        <p:nvSpPr>
          <p:cNvPr id="5" name="页脚占位符 4">
            <a:extLst>
              <a:ext uri="{FF2B5EF4-FFF2-40B4-BE49-F238E27FC236}">
                <a16:creationId xmlns:a16="http://schemas.microsoft.com/office/drawing/2014/main" id="{9DBA2783-D58E-FB5B-843F-233B10A98F9E}"/>
              </a:ext>
            </a:extLst>
          </p:cNvPr>
          <p:cNvSpPr>
            <a:spLocks noGrp="1"/>
          </p:cNvSpPr>
          <p:nvPr>
            <p:ph type="ftr" sz="quarter" idx="11"/>
          </p:nvPr>
        </p:nvSpPr>
        <p:spPr/>
        <p:txBody>
          <a:bodyPr/>
          <a:lstStyle/>
          <a:p>
            <a:r>
              <a:rPr lang="en-US" altLang="zh-CN"/>
              <a:t>Classical Differential Geometry</a:t>
            </a:r>
            <a:endParaRPr lang="zh-CN" altLang="en-US"/>
          </a:p>
        </p:txBody>
      </p:sp>
      <p:sp>
        <p:nvSpPr>
          <p:cNvPr id="6" name="灯片编号占位符 5">
            <a:extLst>
              <a:ext uri="{FF2B5EF4-FFF2-40B4-BE49-F238E27FC236}">
                <a16:creationId xmlns:a16="http://schemas.microsoft.com/office/drawing/2014/main" id="{782C4CDF-F07D-4167-A674-2EF1C019B565}"/>
              </a:ext>
            </a:extLst>
          </p:cNvPr>
          <p:cNvSpPr>
            <a:spLocks noGrp="1"/>
          </p:cNvSpPr>
          <p:nvPr>
            <p:ph type="sldNum" sz="quarter" idx="12"/>
          </p:nvPr>
        </p:nvSpPr>
        <p:spPr/>
        <p:txBody>
          <a:bodyPr/>
          <a:lstStyle/>
          <a:p>
            <a:fld id="{8AF8E6C5-7C3F-4762-BEB2-5E1ACF15AC15}" type="slidenum">
              <a:rPr lang="zh-CN" altLang="en-US" smtClean="0"/>
              <a:t>7</a:t>
            </a:fld>
            <a:endParaRPr lang="zh-CN" altLang="en-US"/>
          </a:p>
        </p:txBody>
      </p:sp>
    </p:spTree>
    <p:extLst>
      <p:ext uri="{BB962C8B-B14F-4D97-AF65-F5344CB8AC3E}">
        <p14:creationId xmlns:p14="http://schemas.microsoft.com/office/powerpoint/2010/main" val="5412373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47F4F9D-8A43-30F0-8F71-3B3E1A2C3141}"/>
              </a:ext>
            </a:extLst>
          </p:cNvPr>
          <p:cNvSpPr>
            <a:spLocks noGrp="1"/>
          </p:cNvSpPr>
          <p:nvPr>
            <p:ph type="title"/>
          </p:nvPr>
        </p:nvSpPr>
        <p:spPr/>
        <p:txBody>
          <a:bodyPr/>
          <a:lstStyle/>
          <a:p>
            <a:r>
              <a:rPr lang="zh-CN" altLang="en-US" dirty="0"/>
              <a:t>曲率与挠率</a:t>
            </a: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4AA6C6BC-8DCE-39B9-7CF8-9C73F53B68A9}"/>
                  </a:ext>
                </a:extLst>
              </p:cNvPr>
              <p:cNvSpPr>
                <a:spLocks noGrp="1"/>
              </p:cNvSpPr>
              <p:nvPr>
                <p:ph idx="1"/>
              </p:nvPr>
            </p:nvSpPr>
            <p:spPr/>
            <p:txBody>
              <a:bodyPr/>
              <a:lstStyle/>
              <a:p>
                <a:r>
                  <a:rPr lang="en-US" altLang="zh-CN" dirty="0"/>
                  <a:t>Frenet </a:t>
                </a:r>
                <a:r>
                  <a:rPr lang="zh-CN" altLang="en-US" dirty="0"/>
                  <a:t>公式</a:t>
                </a:r>
                <a:endParaRPr lang="en-US" altLang="zh-CN" dirty="0"/>
              </a:p>
              <a:p>
                <a:pPr lvl="1"/>
                <a14:m>
                  <m:oMath xmlns:m="http://schemas.openxmlformats.org/officeDocument/2006/math">
                    <m:sSup>
                      <m:sSupPr>
                        <m:ctrlPr>
                          <a:rPr lang="en-US" altLang="zh-CN" b="0" i="1" smtClean="0">
                            <a:latin typeface="Cambria Math" panose="02040503050406030204" pitchFamily="18" charset="0"/>
                          </a:rPr>
                        </m:ctrlPr>
                      </m:sSupPr>
                      <m:e>
                        <m:r>
                          <a:rPr lang="en-US" altLang="zh-CN" b="1" i="1" smtClean="0">
                            <a:latin typeface="Cambria Math" panose="02040503050406030204" pitchFamily="18" charset="0"/>
                          </a:rPr>
                          <m:t>𝒓</m:t>
                        </m:r>
                      </m:e>
                      <m:sup>
                        <m:r>
                          <a:rPr lang="en-US" altLang="zh-CN" b="0" i="1" smtClean="0">
                            <a:latin typeface="Cambria Math" panose="02040503050406030204" pitchFamily="18" charset="0"/>
                          </a:rPr>
                          <m:t>′</m:t>
                        </m:r>
                      </m:sup>
                    </m:sSup>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𝑠</m:t>
                        </m:r>
                      </m:e>
                    </m:d>
                    <m:r>
                      <a:rPr lang="en-US" altLang="zh-CN" b="0" i="1" smtClean="0">
                        <a:latin typeface="Cambria Math" panose="02040503050406030204" pitchFamily="18" charset="0"/>
                      </a:rPr>
                      <m:t>=</m:t>
                    </m:r>
                    <m:r>
                      <a:rPr lang="en-US" altLang="zh-CN" b="1" i="1" smtClean="0">
                        <a:latin typeface="Cambria Math" panose="02040503050406030204" pitchFamily="18" charset="0"/>
                      </a:rPr>
                      <m:t>𝜶</m:t>
                    </m:r>
                    <m:r>
                      <a:rPr lang="en-US" altLang="zh-CN" b="0" i="1" smtClean="0">
                        <a:latin typeface="Cambria Math" panose="02040503050406030204" pitchFamily="18" charset="0"/>
                      </a:rPr>
                      <m:t>(</m:t>
                    </m:r>
                    <m:r>
                      <a:rPr lang="en-US" altLang="zh-CN" b="0" i="1" smtClean="0">
                        <a:latin typeface="Cambria Math" panose="02040503050406030204" pitchFamily="18" charset="0"/>
                      </a:rPr>
                      <m:t>𝑠</m:t>
                    </m:r>
                    <m:r>
                      <a:rPr lang="en-US" altLang="zh-CN" b="0" i="1" smtClean="0">
                        <a:latin typeface="Cambria Math" panose="02040503050406030204" pitchFamily="18" charset="0"/>
                      </a:rPr>
                      <m:t>)</m:t>
                    </m:r>
                  </m:oMath>
                </a14:m>
                <a:r>
                  <a:rPr lang="en-US" altLang="zh-CN" dirty="0"/>
                  <a:t>,   </a:t>
                </a:r>
                <a14:m>
                  <m:oMath xmlns:m="http://schemas.openxmlformats.org/officeDocument/2006/math">
                    <m:sSup>
                      <m:sSupPr>
                        <m:ctrlPr>
                          <a:rPr lang="en-US" altLang="zh-CN" b="0" i="1" dirty="0" smtClean="0">
                            <a:latin typeface="Cambria Math" panose="02040503050406030204" pitchFamily="18" charset="0"/>
                          </a:rPr>
                        </m:ctrlPr>
                      </m:sSupPr>
                      <m:e>
                        <m:r>
                          <a:rPr lang="en-US" altLang="zh-CN" b="1" i="1" dirty="0" smtClean="0">
                            <a:latin typeface="Cambria Math" panose="02040503050406030204" pitchFamily="18" charset="0"/>
                          </a:rPr>
                          <m:t>𝜶</m:t>
                        </m:r>
                      </m:e>
                      <m:sup>
                        <m:r>
                          <a:rPr lang="en-US" altLang="zh-CN" b="0" i="1" dirty="0" smtClean="0">
                            <a:latin typeface="Cambria Math" panose="02040503050406030204" pitchFamily="18" charset="0"/>
                          </a:rPr>
                          <m:t>′</m:t>
                        </m:r>
                      </m:sup>
                    </m:sSup>
                    <m:d>
                      <m:dPr>
                        <m:ctrlPr>
                          <a:rPr lang="en-US" altLang="zh-CN" b="0" i="1" dirty="0" smtClean="0">
                            <a:latin typeface="Cambria Math" panose="02040503050406030204" pitchFamily="18" charset="0"/>
                          </a:rPr>
                        </m:ctrlPr>
                      </m:dPr>
                      <m:e>
                        <m:r>
                          <a:rPr lang="en-US" altLang="zh-CN" b="0" i="1" dirty="0" smtClean="0">
                            <a:latin typeface="Cambria Math" panose="02040503050406030204" pitchFamily="18" charset="0"/>
                          </a:rPr>
                          <m:t>𝑠</m:t>
                        </m:r>
                      </m:e>
                    </m:d>
                    <m:r>
                      <a:rPr lang="en-US" altLang="zh-CN" b="0" i="1" dirty="0" smtClean="0">
                        <a:latin typeface="Cambria Math" panose="02040503050406030204" pitchFamily="18" charset="0"/>
                      </a:rPr>
                      <m:t>=</m:t>
                    </m:r>
                    <m:r>
                      <a:rPr lang="en-US" altLang="zh-CN" b="0" i="1" dirty="0" smtClean="0">
                        <a:latin typeface="Cambria Math" panose="02040503050406030204" pitchFamily="18" charset="0"/>
                      </a:rPr>
                      <m:t>𝜅</m:t>
                    </m:r>
                    <m:d>
                      <m:dPr>
                        <m:ctrlPr>
                          <a:rPr lang="en-US" altLang="zh-CN" b="0" i="1" dirty="0" smtClean="0">
                            <a:latin typeface="Cambria Math" panose="02040503050406030204" pitchFamily="18" charset="0"/>
                          </a:rPr>
                        </m:ctrlPr>
                      </m:dPr>
                      <m:e>
                        <m:r>
                          <a:rPr lang="en-US" altLang="zh-CN" b="0" i="1" dirty="0" smtClean="0">
                            <a:latin typeface="Cambria Math" panose="02040503050406030204" pitchFamily="18" charset="0"/>
                          </a:rPr>
                          <m:t>𝑠</m:t>
                        </m:r>
                      </m:e>
                    </m:d>
                    <m:r>
                      <a:rPr lang="en-US" altLang="zh-CN" b="1" i="1" dirty="0" smtClean="0">
                        <a:latin typeface="Cambria Math" panose="02040503050406030204" pitchFamily="18" charset="0"/>
                      </a:rPr>
                      <m:t>𝜷</m:t>
                    </m:r>
                    <m:d>
                      <m:dPr>
                        <m:ctrlPr>
                          <a:rPr lang="en-US" altLang="zh-CN" b="0" i="1" dirty="0" smtClean="0">
                            <a:latin typeface="Cambria Math" panose="02040503050406030204" pitchFamily="18" charset="0"/>
                          </a:rPr>
                        </m:ctrlPr>
                      </m:dPr>
                      <m:e>
                        <m:r>
                          <a:rPr lang="en-US" altLang="zh-CN" b="0" i="1" dirty="0" smtClean="0">
                            <a:latin typeface="Cambria Math" panose="02040503050406030204" pitchFamily="18" charset="0"/>
                          </a:rPr>
                          <m:t>𝑠</m:t>
                        </m:r>
                      </m:e>
                    </m:d>
                  </m:oMath>
                </a14:m>
                <a:r>
                  <a:rPr lang="en-US" altLang="zh-CN" dirty="0"/>
                  <a:t>,   </a:t>
                </a:r>
                <a14:m>
                  <m:oMath xmlns:m="http://schemas.openxmlformats.org/officeDocument/2006/math">
                    <m:sSup>
                      <m:sSupPr>
                        <m:ctrlPr>
                          <a:rPr lang="en-US" altLang="zh-CN" b="0" i="1" smtClean="0">
                            <a:latin typeface="Cambria Math" panose="02040503050406030204" pitchFamily="18" charset="0"/>
                          </a:rPr>
                        </m:ctrlPr>
                      </m:sSupPr>
                      <m:e>
                        <m:r>
                          <a:rPr lang="en-US" altLang="zh-CN" b="1" i="1" smtClean="0">
                            <a:latin typeface="Cambria Math" panose="02040503050406030204" pitchFamily="18" charset="0"/>
                          </a:rPr>
                          <m:t>𝜸</m:t>
                        </m:r>
                      </m:e>
                      <m:sup>
                        <m:r>
                          <a:rPr lang="en-US" altLang="zh-CN" b="0" i="1" smtClean="0">
                            <a:latin typeface="Cambria Math" panose="02040503050406030204" pitchFamily="18" charset="0"/>
                          </a:rPr>
                          <m:t>′</m:t>
                        </m:r>
                      </m:sup>
                    </m:sSup>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𝑠</m:t>
                        </m:r>
                      </m:e>
                    </m:d>
                    <m:r>
                      <a:rPr lang="en-US" altLang="zh-CN" b="0" i="1" smtClean="0">
                        <a:latin typeface="Cambria Math" panose="02040503050406030204" pitchFamily="18" charset="0"/>
                      </a:rPr>
                      <m:t>=−</m:t>
                    </m:r>
                    <m:r>
                      <a:rPr lang="en-US" altLang="zh-CN" b="0" i="1" smtClean="0">
                        <a:latin typeface="Cambria Math" panose="02040503050406030204" pitchFamily="18" charset="0"/>
                      </a:rPr>
                      <m:t>𝜏</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𝑠</m:t>
                        </m:r>
                      </m:e>
                    </m:d>
                    <m:r>
                      <a:rPr lang="en-US" altLang="zh-CN" b="1" i="1" smtClean="0">
                        <a:latin typeface="Cambria Math" panose="02040503050406030204" pitchFamily="18" charset="0"/>
                      </a:rPr>
                      <m:t>𝜷</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𝑠</m:t>
                        </m:r>
                      </m:e>
                    </m:d>
                  </m:oMath>
                </a14:m>
                <a:endParaRPr lang="en-US" altLang="zh-CN" dirty="0"/>
              </a:p>
              <a:p>
                <a:pPr lvl="1"/>
                <a:r>
                  <a:rPr lang="zh-CN" altLang="en-US" b="0" dirty="0"/>
                  <a:t>试用 </a:t>
                </a:r>
                <a14:m>
                  <m:oMath xmlns:m="http://schemas.openxmlformats.org/officeDocument/2006/math">
                    <m:r>
                      <a:rPr lang="en-US" altLang="zh-CN" b="0" i="1" smtClean="0">
                        <a:latin typeface="Cambria Math" panose="02040503050406030204" pitchFamily="18" charset="0"/>
                      </a:rPr>
                      <m:t>{</m:t>
                    </m:r>
                    <m:r>
                      <a:rPr lang="en-US" altLang="zh-CN" b="1" i="1" smtClean="0">
                        <a:latin typeface="Cambria Math" panose="02040503050406030204" pitchFamily="18" charset="0"/>
                      </a:rPr>
                      <m:t>𝜶</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𝑠</m:t>
                        </m:r>
                      </m:e>
                    </m:d>
                    <m:r>
                      <a:rPr lang="en-US" altLang="zh-CN" b="0" i="1" smtClean="0">
                        <a:latin typeface="Cambria Math" panose="02040503050406030204" pitchFamily="18" charset="0"/>
                      </a:rPr>
                      <m:t>,</m:t>
                    </m:r>
                    <m:r>
                      <a:rPr lang="en-US" altLang="zh-CN" b="1" i="1" smtClean="0">
                        <a:latin typeface="Cambria Math" panose="02040503050406030204" pitchFamily="18" charset="0"/>
                      </a:rPr>
                      <m:t>𝜷</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𝑠</m:t>
                        </m:r>
                      </m:e>
                    </m:d>
                    <m:r>
                      <a:rPr lang="en-US" altLang="zh-CN" b="0" i="1" smtClean="0">
                        <a:latin typeface="Cambria Math" panose="02040503050406030204" pitchFamily="18" charset="0"/>
                      </a:rPr>
                      <m:t>,</m:t>
                    </m:r>
                    <m:r>
                      <a:rPr lang="en-US" altLang="zh-CN" b="1" i="1" smtClean="0">
                        <a:latin typeface="Cambria Math" panose="02040503050406030204" pitchFamily="18" charset="0"/>
                      </a:rPr>
                      <m:t>𝜸</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𝑠</m:t>
                        </m:r>
                      </m:e>
                    </m:d>
                    <m:r>
                      <a:rPr lang="en-US" altLang="zh-CN" b="0" i="1" smtClean="0">
                        <a:latin typeface="Cambria Math" panose="02040503050406030204" pitchFamily="18" charset="0"/>
                      </a:rPr>
                      <m:t>}</m:t>
                    </m:r>
                  </m:oMath>
                </a14:m>
                <a:r>
                  <a:rPr lang="zh-CN" altLang="en-US" b="0" dirty="0"/>
                  <a:t> 展开 </a:t>
                </a:r>
                <a14:m>
                  <m:oMath xmlns:m="http://schemas.openxmlformats.org/officeDocument/2006/math">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𝛽</m:t>
                        </m:r>
                      </m:e>
                      <m:sup>
                        <m:r>
                          <a:rPr lang="en-US" altLang="zh-CN" b="0" i="1" smtClean="0">
                            <a:latin typeface="Cambria Math" panose="02040503050406030204" pitchFamily="18" charset="0"/>
                          </a:rPr>
                          <m:t>′</m:t>
                        </m:r>
                      </m:sup>
                    </m:sSup>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𝑠</m:t>
                        </m:r>
                      </m:e>
                    </m:d>
                  </m:oMath>
                </a14:m>
                <a:endParaRPr lang="en-US" altLang="zh-CN" dirty="0"/>
              </a:p>
              <a:p>
                <a:pPr lvl="2"/>
                <a14:m>
                  <m:oMath xmlns:m="http://schemas.openxmlformats.org/officeDocument/2006/math">
                    <m:r>
                      <a:rPr lang="en-US" altLang="zh-CN" b="0" i="1" smtClean="0">
                        <a:latin typeface="Cambria Math" panose="02040503050406030204" pitchFamily="18" charset="0"/>
                      </a:rPr>
                      <m:t>𝑎</m:t>
                    </m:r>
                    <m:r>
                      <a:rPr lang="en-US" altLang="zh-CN" b="0" i="1" smtClean="0">
                        <a:latin typeface="Cambria Math" panose="02040503050406030204" pitchFamily="18" charset="0"/>
                      </a:rPr>
                      <m:t>=</m:t>
                    </m:r>
                    <m:sSup>
                      <m:sSupPr>
                        <m:ctrlPr>
                          <a:rPr lang="en-US" altLang="zh-CN" b="0" i="1" smtClean="0">
                            <a:latin typeface="Cambria Math" panose="02040503050406030204" pitchFamily="18" charset="0"/>
                          </a:rPr>
                        </m:ctrlPr>
                      </m:sSupPr>
                      <m:e>
                        <m:r>
                          <a:rPr lang="en-US" altLang="zh-CN" b="1" i="1" smtClean="0">
                            <a:latin typeface="Cambria Math" panose="02040503050406030204" pitchFamily="18" charset="0"/>
                          </a:rPr>
                          <m:t>𝜷</m:t>
                        </m:r>
                      </m:e>
                      <m:sup>
                        <m:r>
                          <a:rPr lang="en-US" altLang="zh-CN" b="0" i="1" smtClean="0">
                            <a:latin typeface="Cambria Math" panose="02040503050406030204" pitchFamily="18" charset="0"/>
                          </a:rPr>
                          <m:t>′</m:t>
                        </m:r>
                      </m:sup>
                    </m:sSup>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𝑠</m:t>
                        </m:r>
                      </m:e>
                    </m:d>
                    <m:r>
                      <a:rPr lang="en-US" altLang="zh-CN" b="0" i="1" smtClean="0">
                        <a:latin typeface="Cambria Math" panose="02040503050406030204" pitchFamily="18" charset="0"/>
                      </a:rPr>
                      <m:t>⋅</m:t>
                    </m:r>
                    <m:r>
                      <a:rPr lang="en-US" altLang="zh-CN" b="1" i="1" smtClean="0">
                        <a:latin typeface="Cambria Math" panose="02040503050406030204" pitchFamily="18" charset="0"/>
                      </a:rPr>
                      <m:t>𝜶</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𝑠</m:t>
                        </m:r>
                      </m:e>
                    </m:d>
                    <m:r>
                      <a:rPr lang="en-US" altLang="zh-CN" b="0" i="1" smtClean="0">
                        <a:latin typeface="Cambria Math" panose="02040503050406030204" pitchFamily="18" charset="0"/>
                      </a:rPr>
                      <m:t>=−</m:t>
                    </m:r>
                    <m:r>
                      <a:rPr lang="en-US" altLang="zh-CN" b="1" i="1" smtClean="0">
                        <a:latin typeface="Cambria Math" panose="02040503050406030204" pitchFamily="18" charset="0"/>
                      </a:rPr>
                      <m:t>𝜷</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𝑠</m:t>
                        </m:r>
                      </m:e>
                    </m:d>
                    <m:r>
                      <a:rPr lang="en-US" altLang="zh-CN" b="0" i="1" smtClean="0">
                        <a:latin typeface="Cambria Math" panose="02040503050406030204" pitchFamily="18" charset="0"/>
                      </a:rPr>
                      <m:t>⋅</m:t>
                    </m:r>
                    <m:sSup>
                      <m:sSupPr>
                        <m:ctrlPr>
                          <a:rPr lang="en-US" altLang="zh-CN" b="0" i="1" smtClean="0">
                            <a:latin typeface="Cambria Math" panose="02040503050406030204" pitchFamily="18" charset="0"/>
                          </a:rPr>
                        </m:ctrlPr>
                      </m:sSupPr>
                      <m:e>
                        <m:r>
                          <a:rPr lang="en-US" altLang="zh-CN" b="1" i="1" smtClean="0">
                            <a:latin typeface="Cambria Math" panose="02040503050406030204" pitchFamily="18" charset="0"/>
                          </a:rPr>
                          <m:t>𝜶</m:t>
                        </m:r>
                      </m:e>
                      <m:sup>
                        <m:r>
                          <a:rPr lang="en-US" altLang="zh-CN" b="0" i="1" smtClean="0">
                            <a:latin typeface="Cambria Math" panose="02040503050406030204" pitchFamily="18" charset="0"/>
                          </a:rPr>
                          <m:t>′</m:t>
                        </m:r>
                      </m:sup>
                    </m:sSup>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𝑠</m:t>
                        </m:r>
                      </m:e>
                    </m:d>
                    <m:r>
                      <a:rPr lang="en-US" altLang="zh-CN" b="0" i="1" smtClean="0">
                        <a:latin typeface="Cambria Math" panose="02040503050406030204" pitchFamily="18" charset="0"/>
                      </a:rPr>
                      <m:t>=−</m:t>
                    </m:r>
                    <m:r>
                      <a:rPr lang="en-US" altLang="zh-CN" b="0" i="1" smtClean="0">
                        <a:latin typeface="Cambria Math" panose="02040503050406030204" pitchFamily="18" charset="0"/>
                      </a:rPr>
                      <m:t>𝜅</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𝑠</m:t>
                        </m:r>
                      </m:e>
                    </m:d>
                  </m:oMath>
                </a14:m>
                <a:endParaRPr lang="en-US" altLang="zh-CN" dirty="0"/>
              </a:p>
              <a:p>
                <a:pPr lvl="2"/>
                <a14:m>
                  <m:oMath xmlns:m="http://schemas.openxmlformats.org/officeDocument/2006/math">
                    <m:r>
                      <a:rPr lang="en-US" altLang="zh-CN" b="0" i="1" smtClean="0">
                        <a:latin typeface="Cambria Math" panose="02040503050406030204" pitchFamily="18" charset="0"/>
                      </a:rPr>
                      <m:t>𝑏</m:t>
                    </m:r>
                    <m:r>
                      <a:rPr lang="en-US" altLang="zh-CN" b="0" i="1" smtClean="0">
                        <a:latin typeface="Cambria Math" panose="02040503050406030204" pitchFamily="18" charset="0"/>
                      </a:rPr>
                      <m:t>=</m:t>
                    </m:r>
                    <m:sSup>
                      <m:sSupPr>
                        <m:ctrlPr>
                          <a:rPr lang="en-US" altLang="zh-CN" b="0" i="1" smtClean="0">
                            <a:latin typeface="Cambria Math" panose="02040503050406030204" pitchFamily="18" charset="0"/>
                          </a:rPr>
                        </m:ctrlPr>
                      </m:sSupPr>
                      <m:e>
                        <m:r>
                          <a:rPr lang="en-US" altLang="zh-CN" b="1" i="1" smtClean="0">
                            <a:latin typeface="Cambria Math" panose="02040503050406030204" pitchFamily="18" charset="0"/>
                          </a:rPr>
                          <m:t>𝜷</m:t>
                        </m:r>
                      </m:e>
                      <m:sup>
                        <m:r>
                          <a:rPr lang="en-US" altLang="zh-CN" b="0" i="1" smtClean="0">
                            <a:latin typeface="Cambria Math" panose="02040503050406030204" pitchFamily="18" charset="0"/>
                          </a:rPr>
                          <m:t>′</m:t>
                        </m:r>
                      </m:sup>
                    </m:sSup>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𝑠</m:t>
                        </m:r>
                      </m:e>
                    </m:d>
                    <m:r>
                      <a:rPr lang="en-US" altLang="zh-CN" b="0" i="1" smtClean="0">
                        <a:latin typeface="Cambria Math" panose="02040503050406030204" pitchFamily="18" charset="0"/>
                      </a:rPr>
                      <m:t>⋅</m:t>
                    </m:r>
                    <m:r>
                      <a:rPr lang="en-US" altLang="zh-CN" b="1" i="1" smtClean="0">
                        <a:latin typeface="Cambria Math" panose="02040503050406030204" pitchFamily="18" charset="0"/>
                      </a:rPr>
                      <m:t>𝜷</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𝑠</m:t>
                        </m:r>
                      </m:e>
                    </m:d>
                    <m:r>
                      <a:rPr lang="en-US" altLang="zh-CN" b="0" i="1" smtClean="0">
                        <a:latin typeface="Cambria Math" panose="02040503050406030204" pitchFamily="18" charset="0"/>
                      </a:rPr>
                      <m:t>=0</m:t>
                    </m:r>
                  </m:oMath>
                </a14:m>
                <a:endParaRPr lang="en-US" altLang="zh-CN" dirty="0"/>
              </a:p>
              <a:p>
                <a:pPr lvl="2"/>
                <a14:m>
                  <m:oMath xmlns:m="http://schemas.openxmlformats.org/officeDocument/2006/math">
                    <m:r>
                      <a:rPr lang="en-US" altLang="zh-CN" b="0" i="1" smtClean="0">
                        <a:latin typeface="Cambria Math" panose="02040503050406030204" pitchFamily="18" charset="0"/>
                      </a:rPr>
                      <m:t>𝑐</m:t>
                    </m:r>
                    <m:r>
                      <a:rPr lang="en-US" altLang="zh-CN" b="0" i="1" smtClean="0">
                        <a:latin typeface="Cambria Math" panose="02040503050406030204" pitchFamily="18" charset="0"/>
                      </a:rPr>
                      <m:t>=</m:t>
                    </m:r>
                    <m:sSup>
                      <m:sSupPr>
                        <m:ctrlPr>
                          <a:rPr lang="en-US" altLang="zh-CN" b="0" i="1" smtClean="0">
                            <a:latin typeface="Cambria Math" panose="02040503050406030204" pitchFamily="18" charset="0"/>
                          </a:rPr>
                        </m:ctrlPr>
                      </m:sSupPr>
                      <m:e>
                        <m:r>
                          <a:rPr lang="en-US" altLang="zh-CN" b="1" i="1" smtClean="0">
                            <a:latin typeface="Cambria Math" panose="02040503050406030204" pitchFamily="18" charset="0"/>
                          </a:rPr>
                          <m:t>𝜷</m:t>
                        </m:r>
                      </m:e>
                      <m:sup>
                        <m:r>
                          <a:rPr lang="en-US" altLang="zh-CN" b="0" i="1" smtClean="0">
                            <a:latin typeface="Cambria Math" panose="02040503050406030204" pitchFamily="18" charset="0"/>
                          </a:rPr>
                          <m:t>′</m:t>
                        </m:r>
                      </m:sup>
                    </m:sSup>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𝑠</m:t>
                        </m:r>
                      </m:e>
                    </m:d>
                    <m:r>
                      <a:rPr lang="en-US" altLang="zh-CN" b="0" i="1" smtClean="0">
                        <a:latin typeface="Cambria Math" panose="02040503050406030204" pitchFamily="18" charset="0"/>
                      </a:rPr>
                      <m:t>⋅</m:t>
                    </m:r>
                    <m:r>
                      <a:rPr lang="en-US" altLang="zh-CN" b="1" i="1" smtClean="0">
                        <a:latin typeface="Cambria Math" panose="02040503050406030204" pitchFamily="18" charset="0"/>
                      </a:rPr>
                      <m:t>𝜸</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𝑠</m:t>
                        </m:r>
                      </m:e>
                    </m:d>
                    <m:r>
                      <a:rPr lang="en-US" altLang="zh-CN" b="0" i="1" smtClean="0">
                        <a:latin typeface="Cambria Math" panose="02040503050406030204" pitchFamily="18" charset="0"/>
                      </a:rPr>
                      <m:t>=−</m:t>
                    </m:r>
                    <m:r>
                      <a:rPr lang="en-US" altLang="zh-CN" b="1" i="1" smtClean="0">
                        <a:latin typeface="Cambria Math" panose="02040503050406030204" pitchFamily="18" charset="0"/>
                      </a:rPr>
                      <m:t>𝜷</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𝑠</m:t>
                        </m:r>
                      </m:e>
                    </m:d>
                    <m:r>
                      <a:rPr lang="en-US" altLang="zh-CN" b="0" i="1" smtClean="0">
                        <a:latin typeface="Cambria Math" panose="02040503050406030204" pitchFamily="18" charset="0"/>
                      </a:rPr>
                      <m:t>⋅</m:t>
                    </m:r>
                    <m:sSup>
                      <m:sSupPr>
                        <m:ctrlPr>
                          <a:rPr lang="en-US" altLang="zh-CN" b="0" i="1" smtClean="0">
                            <a:latin typeface="Cambria Math" panose="02040503050406030204" pitchFamily="18" charset="0"/>
                          </a:rPr>
                        </m:ctrlPr>
                      </m:sSupPr>
                      <m:e>
                        <m:r>
                          <a:rPr lang="en-US" altLang="zh-CN" b="1" i="1" smtClean="0">
                            <a:latin typeface="Cambria Math" panose="02040503050406030204" pitchFamily="18" charset="0"/>
                          </a:rPr>
                          <m:t>𝜸</m:t>
                        </m:r>
                      </m:e>
                      <m:sup>
                        <m:r>
                          <a:rPr lang="en-US" altLang="zh-CN" b="0" i="1" smtClean="0">
                            <a:latin typeface="Cambria Math" panose="02040503050406030204" pitchFamily="18" charset="0"/>
                          </a:rPr>
                          <m:t>′</m:t>
                        </m:r>
                      </m:sup>
                    </m:sSup>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𝑠</m:t>
                        </m:r>
                      </m:e>
                    </m:d>
                    <m:r>
                      <a:rPr lang="en-US" altLang="zh-CN" b="0" i="1" smtClean="0">
                        <a:latin typeface="Cambria Math" panose="02040503050406030204" pitchFamily="18" charset="0"/>
                      </a:rPr>
                      <m:t>=</m:t>
                    </m:r>
                    <m:r>
                      <a:rPr lang="en-US" altLang="zh-CN" b="0" i="1" smtClean="0">
                        <a:latin typeface="Cambria Math" panose="02040503050406030204" pitchFamily="18" charset="0"/>
                      </a:rPr>
                      <m:t>𝜏</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𝑠</m:t>
                        </m:r>
                      </m:e>
                    </m:d>
                  </m:oMath>
                </a14:m>
                <a:endParaRPr lang="en-US" altLang="zh-CN" dirty="0"/>
              </a:p>
              <a:p>
                <a:pPr lvl="2"/>
                <a:r>
                  <a:rPr lang="zh-CN" altLang="en-US" dirty="0"/>
                  <a:t>综上得 </a:t>
                </a:r>
                <a14:m>
                  <m:oMath xmlns:m="http://schemas.openxmlformats.org/officeDocument/2006/math">
                    <m:sSup>
                      <m:sSupPr>
                        <m:ctrlPr>
                          <a:rPr lang="en-US" altLang="zh-CN" b="0" i="1" smtClean="0">
                            <a:latin typeface="Cambria Math" panose="02040503050406030204" pitchFamily="18" charset="0"/>
                          </a:rPr>
                        </m:ctrlPr>
                      </m:sSupPr>
                      <m:e>
                        <m:r>
                          <a:rPr lang="en-US" altLang="zh-CN" b="1" i="1" smtClean="0">
                            <a:latin typeface="Cambria Math" panose="02040503050406030204" pitchFamily="18" charset="0"/>
                          </a:rPr>
                          <m:t>𝜷</m:t>
                        </m:r>
                      </m:e>
                      <m:sup>
                        <m:r>
                          <a:rPr lang="en-US" altLang="zh-CN" b="0" i="1" smtClean="0">
                            <a:latin typeface="Cambria Math" panose="02040503050406030204" pitchFamily="18" charset="0"/>
                          </a:rPr>
                          <m:t>′</m:t>
                        </m:r>
                      </m:sup>
                    </m:sSup>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𝑠</m:t>
                        </m:r>
                      </m:e>
                    </m:d>
                    <m:r>
                      <a:rPr lang="en-US" altLang="zh-CN" b="0" i="1" smtClean="0">
                        <a:latin typeface="Cambria Math" panose="02040503050406030204" pitchFamily="18" charset="0"/>
                      </a:rPr>
                      <m:t>=−</m:t>
                    </m:r>
                    <m:r>
                      <a:rPr lang="en-US" altLang="zh-CN" b="0" i="1" smtClean="0">
                        <a:latin typeface="Cambria Math" panose="02040503050406030204" pitchFamily="18" charset="0"/>
                      </a:rPr>
                      <m:t>𝜅</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𝑠</m:t>
                        </m:r>
                      </m:e>
                    </m:d>
                    <m:r>
                      <a:rPr lang="en-US" altLang="zh-CN" b="1" i="1" smtClean="0">
                        <a:latin typeface="Cambria Math" panose="02040503050406030204" pitchFamily="18" charset="0"/>
                      </a:rPr>
                      <m:t>𝜶</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𝑠</m:t>
                        </m:r>
                      </m:e>
                    </m:d>
                    <m:r>
                      <a:rPr lang="en-US" altLang="zh-CN" b="0" i="1" smtClean="0">
                        <a:latin typeface="Cambria Math" panose="02040503050406030204" pitchFamily="18" charset="0"/>
                      </a:rPr>
                      <m:t>+</m:t>
                    </m:r>
                    <m:r>
                      <a:rPr lang="en-US" altLang="zh-CN" b="0" i="1" smtClean="0">
                        <a:latin typeface="Cambria Math" panose="02040503050406030204" pitchFamily="18" charset="0"/>
                      </a:rPr>
                      <m:t>𝜏</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𝑠</m:t>
                        </m:r>
                      </m:e>
                    </m:d>
                    <m:r>
                      <a:rPr lang="en-US" altLang="zh-CN" b="1" i="1" smtClean="0">
                        <a:latin typeface="Cambria Math" panose="02040503050406030204" pitchFamily="18" charset="0"/>
                      </a:rPr>
                      <m:t>𝜸</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𝑠</m:t>
                        </m:r>
                      </m:e>
                    </m:d>
                  </m:oMath>
                </a14:m>
                <a:endParaRPr lang="en-US" altLang="zh-CN" dirty="0"/>
              </a:p>
              <a:p>
                <a:pPr lvl="1"/>
                <a14:m>
                  <m:oMath xmlns:m="http://schemas.openxmlformats.org/officeDocument/2006/math">
                    <m:d>
                      <m:dPr>
                        <m:ctrlPr>
                          <a:rPr lang="en-US" altLang="zh-CN" i="1" smtClean="0">
                            <a:latin typeface="Cambria Math" panose="02040503050406030204" pitchFamily="18" charset="0"/>
                          </a:rPr>
                        </m:ctrlPr>
                      </m:dPr>
                      <m:e>
                        <m:m>
                          <m:mPr>
                            <m:mcs>
                              <m:mc>
                                <m:mcPr>
                                  <m:count m:val="1"/>
                                  <m:mcJc m:val="center"/>
                                </m:mcPr>
                              </m:mc>
                            </m:mcs>
                            <m:ctrlPr>
                              <a:rPr lang="en-US" altLang="zh-CN" i="1" smtClean="0">
                                <a:latin typeface="Cambria Math" panose="02040503050406030204" pitchFamily="18" charset="0"/>
                              </a:rPr>
                            </m:ctrlPr>
                          </m:mPr>
                          <m:mr>
                            <m:e>
                              <m:r>
                                <a:rPr lang="en-US" altLang="zh-CN" b="1" i="1" smtClean="0">
                                  <a:latin typeface="Cambria Math" panose="02040503050406030204" pitchFamily="18" charset="0"/>
                                </a:rPr>
                                <m:t>𝜶</m:t>
                              </m:r>
                              <m:r>
                                <a:rPr lang="en-US" altLang="zh-CN" b="0" i="1" smtClean="0">
                                  <a:latin typeface="Cambria Math" panose="02040503050406030204" pitchFamily="18" charset="0"/>
                                </a:rPr>
                                <m:t>′</m:t>
                              </m:r>
                            </m:e>
                          </m:mr>
                          <m:mr>
                            <m:e>
                              <m:r>
                                <a:rPr lang="en-US" altLang="zh-CN" b="1" i="1" smtClean="0">
                                  <a:latin typeface="Cambria Math" panose="02040503050406030204" pitchFamily="18" charset="0"/>
                                </a:rPr>
                                <m:t>𝜷</m:t>
                              </m:r>
                              <m:r>
                                <a:rPr lang="en-US" altLang="zh-CN" b="0" i="1" smtClean="0">
                                  <a:latin typeface="Cambria Math" panose="02040503050406030204" pitchFamily="18" charset="0"/>
                                </a:rPr>
                                <m:t>′</m:t>
                              </m:r>
                            </m:e>
                          </m:mr>
                          <m:mr>
                            <m:e>
                              <m:r>
                                <a:rPr lang="en-US" altLang="zh-CN" b="1" i="1" smtClean="0">
                                  <a:latin typeface="Cambria Math" panose="02040503050406030204" pitchFamily="18" charset="0"/>
                                </a:rPr>
                                <m:t>𝜸</m:t>
                              </m:r>
                              <m:r>
                                <a:rPr lang="en-US" altLang="zh-CN" b="0" i="1" smtClean="0">
                                  <a:latin typeface="Cambria Math" panose="02040503050406030204" pitchFamily="18" charset="0"/>
                                </a:rPr>
                                <m:t>′</m:t>
                              </m:r>
                            </m:e>
                          </m:mr>
                        </m:m>
                      </m:e>
                    </m:d>
                    <m:r>
                      <a:rPr lang="en-US" altLang="zh-CN" b="0" i="1" smtClean="0">
                        <a:latin typeface="Cambria Math" panose="02040503050406030204" pitchFamily="18" charset="0"/>
                      </a:rPr>
                      <m:t>=</m:t>
                    </m:r>
                    <m:d>
                      <m:dPr>
                        <m:ctrlPr>
                          <a:rPr lang="en-US" altLang="zh-CN" b="0" i="1" smtClean="0">
                            <a:latin typeface="Cambria Math" panose="02040503050406030204" pitchFamily="18" charset="0"/>
                          </a:rPr>
                        </m:ctrlPr>
                      </m:dPr>
                      <m:e>
                        <m:m>
                          <m:mPr>
                            <m:mcs>
                              <m:mc>
                                <m:mcPr>
                                  <m:count m:val="3"/>
                                  <m:mcJc m:val="center"/>
                                </m:mcPr>
                              </m:mc>
                            </m:mcs>
                            <m:ctrlPr>
                              <a:rPr lang="en-US" altLang="zh-CN" b="0" i="1" smtClean="0">
                                <a:latin typeface="Cambria Math" panose="02040503050406030204" pitchFamily="18" charset="0"/>
                              </a:rPr>
                            </m:ctrlPr>
                          </m:mPr>
                          <m:mr>
                            <m:e>
                              <m:r>
                                <m:rPr>
                                  <m:brk m:alnAt="7"/>
                                </m:rPr>
                                <a:rPr lang="en-US" altLang="zh-CN" b="0" i="1" smtClean="0">
                                  <a:latin typeface="Cambria Math" panose="02040503050406030204" pitchFamily="18" charset="0"/>
                                </a:rPr>
                                <m:t>0</m:t>
                              </m:r>
                            </m:e>
                            <m:e>
                              <m:r>
                                <a:rPr lang="en-US" altLang="zh-CN" b="0" i="1" smtClean="0">
                                  <a:latin typeface="Cambria Math" panose="02040503050406030204" pitchFamily="18" charset="0"/>
                                </a:rPr>
                                <m:t>𝜅</m:t>
                              </m:r>
                            </m:e>
                            <m:e>
                              <m:r>
                                <a:rPr lang="en-US" altLang="zh-CN" b="0" i="1" smtClean="0">
                                  <a:latin typeface="Cambria Math" panose="02040503050406030204" pitchFamily="18" charset="0"/>
                                </a:rPr>
                                <m:t>0</m:t>
                              </m:r>
                            </m:e>
                          </m:mr>
                          <m:mr>
                            <m:e>
                              <m:r>
                                <a:rPr lang="en-US" altLang="zh-CN" b="0" i="1" smtClean="0">
                                  <a:latin typeface="Cambria Math" panose="02040503050406030204" pitchFamily="18" charset="0"/>
                                </a:rPr>
                                <m:t>−</m:t>
                              </m:r>
                              <m:r>
                                <a:rPr lang="en-US" altLang="zh-CN" b="0" i="1" smtClean="0">
                                  <a:latin typeface="Cambria Math" panose="02040503050406030204" pitchFamily="18" charset="0"/>
                                </a:rPr>
                                <m:t>𝜅</m:t>
                              </m:r>
                            </m:e>
                            <m:e>
                              <m:r>
                                <a:rPr lang="en-US" altLang="zh-CN" b="0" i="1" smtClean="0">
                                  <a:latin typeface="Cambria Math" panose="02040503050406030204" pitchFamily="18" charset="0"/>
                                </a:rPr>
                                <m:t>0</m:t>
                              </m:r>
                            </m:e>
                            <m:e>
                              <m:r>
                                <a:rPr lang="en-US" altLang="zh-CN" b="0" i="1" smtClean="0">
                                  <a:latin typeface="Cambria Math" panose="02040503050406030204" pitchFamily="18" charset="0"/>
                                </a:rPr>
                                <m:t>𝜏</m:t>
                              </m:r>
                            </m:e>
                          </m:mr>
                          <m:mr>
                            <m:e>
                              <m:r>
                                <a:rPr lang="en-US" altLang="zh-CN" b="0" i="1" smtClean="0">
                                  <a:latin typeface="Cambria Math" panose="02040503050406030204" pitchFamily="18" charset="0"/>
                                </a:rPr>
                                <m:t>0</m:t>
                              </m:r>
                            </m:e>
                            <m:e>
                              <m:r>
                                <a:rPr lang="en-US" altLang="zh-CN" b="0" i="1" smtClean="0">
                                  <a:latin typeface="Cambria Math" panose="02040503050406030204" pitchFamily="18" charset="0"/>
                                </a:rPr>
                                <m:t>−</m:t>
                              </m:r>
                              <m:r>
                                <a:rPr lang="en-US" altLang="zh-CN" b="0" i="1" smtClean="0">
                                  <a:latin typeface="Cambria Math" panose="02040503050406030204" pitchFamily="18" charset="0"/>
                                </a:rPr>
                                <m:t>𝜏</m:t>
                              </m:r>
                            </m:e>
                            <m:e>
                              <m:r>
                                <a:rPr lang="en-US" altLang="zh-CN" b="0" i="1" smtClean="0">
                                  <a:latin typeface="Cambria Math" panose="02040503050406030204" pitchFamily="18" charset="0"/>
                                </a:rPr>
                                <m:t>0</m:t>
                              </m:r>
                            </m:e>
                          </m:mr>
                        </m:m>
                      </m:e>
                    </m:d>
                  </m:oMath>
                </a14:m>
                <a:r>
                  <a:rPr lang="en-US" altLang="zh-CN" dirty="0"/>
                  <a:t> </a:t>
                </a:r>
                <a14:m>
                  <m:oMath xmlns:m="http://schemas.openxmlformats.org/officeDocument/2006/math">
                    <m:d>
                      <m:dPr>
                        <m:ctrlPr>
                          <a:rPr lang="en-US" altLang="zh-CN" i="1">
                            <a:latin typeface="Cambria Math" panose="02040503050406030204" pitchFamily="18" charset="0"/>
                          </a:rPr>
                        </m:ctrlPr>
                      </m:dPr>
                      <m:e>
                        <m:m>
                          <m:mPr>
                            <m:mcs>
                              <m:mc>
                                <m:mcPr>
                                  <m:count m:val="1"/>
                                  <m:mcJc m:val="center"/>
                                </m:mcPr>
                              </m:mc>
                            </m:mcs>
                            <m:ctrlPr>
                              <a:rPr lang="en-US" altLang="zh-CN" i="1">
                                <a:latin typeface="Cambria Math" panose="02040503050406030204" pitchFamily="18" charset="0"/>
                              </a:rPr>
                            </m:ctrlPr>
                          </m:mPr>
                          <m:mr>
                            <m:e>
                              <m:r>
                                <a:rPr lang="en-US" altLang="zh-CN" b="1" i="1">
                                  <a:latin typeface="Cambria Math" panose="02040503050406030204" pitchFamily="18" charset="0"/>
                                </a:rPr>
                                <m:t>𝜶</m:t>
                              </m:r>
                              <m:r>
                                <a:rPr lang="en-US" altLang="zh-CN" i="1">
                                  <a:latin typeface="Cambria Math" panose="02040503050406030204" pitchFamily="18" charset="0"/>
                                </a:rPr>
                                <m:t>′</m:t>
                              </m:r>
                            </m:e>
                          </m:mr>
                          <m:mr>
                            <m:e>
                              <m:r>
                                <a:rPr lang="en-US" altLang="zh-CN" b="1" i="1">
                                  <a:latin typeface="Cambria Math" panose="02040503050406030204" pitchFamily="18" charset="0"/>
                                </a:rPr>
                                <m:t>𝜷</m:t>
                              </m:r>
                              <m:r>
                                <a:rPr lang="en-US" altLang="zh-CN" i="1">
                                  <a:latin typeface="Cambria Math" panose="02040503050406030204" pitchFamily="18" charset="0"/>
                                </a:rPr>
                                <m:t>′</m:t>
                              </m:r>
                            </m:e>
                          </m:mr>
                          <m:mr>
                            <m:e>
                              <m:r>
                                <a:rPr lang="en-US" altLang="zh-CN" b="1" i="1">
                                  <a:latin typeface="Cambria Math" panose="02040503050406030204" pitchFamily="18" charset="0"/>
                                </a:rPr>
                                <m:t>𝜸</m:t>
                              </m:r>
                              <m:r>
                                <a:rPr lang="en-US" altLang="zh-CN" i="1">
                                  <a:latin typeface="Cambria Math" panose="02040503050406030204" pitchFamily="18" charset="0"/>
                                </a:rPr>
                                <m:t>′</m:t>
                              </m:r>
                            </m:e>
                          </m:mr>
                        </m:m>
                      </m:e>
                    </m:d>
                  </m:oMath>
                </a14:m>
                <a:endParaRPr lang="zh-CN" altLang="en-US" dirty="0"/>
              </a:p>
            </p:txBody>
          </p:sp>
        </mc:Choice>
        <mc:Fallback xmlns="">
          <p:sp>
            <p:nvSpPr>
              <p:cNvPr id="3" name="内容占位符 2">
                <a:extLst>
                  <a:ext uri="{FF2B5EF4-FFF2-40B4-BE49-F238E27FC236}">
                    <a16:creationId xmlns:a16="http://schemas.microsoft.com/office/drawing/2014/main" id="{4AA6C6BC-8DCE-39B9-7CF8-9C73F53B68A9}"/>
                  </a:ext>
                </a:extLst>
              </p:cNvPr>
              <p:cNvSpPr>
                <a:spLocks noGrp="1" noRot="1" noChangeAspect="1" noMove="1" noResize="1" noEditPoints="1" noAdjustHandles="1" noChangeArrowheads="1" noChangeShapeType="1" noTextEdit="1"/>
              </p:cNvSpPr>
              <p:nvPr>
                <p:ph idx="1"/>
              </p:nvPr>
            </p:nvSpPr>
            <p:spPr>
              <a:blipFill>
                <a:blip r:embed="rId2"/>
                <a:stretch>
                  <a:fillRect l="-812" t="-791"/>
                </a:stretch>
              </a:blipFill>
            </p:spPr>
            <p:txBody>
              <a:bodyPr/>
              <a:lstStyle/>
              <a:p>
                <a:r>
                  <a:rPr lang="zh-CN" altLang="en-US">
                    <a:noFill/>
                  </a:rPr>
                  <a:t> </a:t>
                </a:r>
              </a:p>
            </p:txBody>
          </p:sp>
        </mc:Fallback>
      </mc:AlternateContent>
      <p:sp>
        <p:nvSpPr>
          <p:cNvPr id="4" name="日期占位符 3">
            <a:extLst>
              <a:ext uri="{FF2B5EF4-FFF2-40B4-BE49-F238E27FC236}">
                <a16:creationId xmlns:a16="http://schemas.microsoft.com/office/drawing/2014/main" id="{0254F219-256B-0E26-D45C-F79C212BC90B}"/>
              </a:ext>
            </a:extLst>
          </p:cNvPr>
          <p:cNvSpPr>
            <a:spLocks noGrp="1"/>
          </p:cNvSpPr>
          <p:nvPr>
            <p:ph type="dt" sz="half" idx="10"/>
          </p:nvPr>
        </p:nvSpPr>
        <p:spPr/>
        <p:txBody>
          <a:bodyPr/>
          <a:lstStyle/>
          <a:p>
            <a:r>
              <a:rPr lang="en-US" altLang="zh-CN"/>
              <a:t>2024/5/27</a:t>
            </a:r>
            <a:endParaRPr lang="zh-CN" altLang="en-US"/>
          </a:p>
        </p:txBody>
      </p:sp>
      <p:sp>
        <p:nvSpPr>
          <p:cNvPr id="5" name="页脚占位符 4">
            <a:extLst>
              <a:ext uri="{FF2B5EF4-FFF2-40B4-BE49-F238E27FC236}">
                <a16:creationId xmlns:a16="http://schemas.microsoft.com/office/drawing/2014/main" id="{45C6D1AD-DBE6-7519-9328-38738B242801}"/>
              </a:ext>
            </a:extLst>
          </p:cNvPr>
          <p:cNvSpPr>
            <a:spLocks noGrp="1"/>
          </p:cNvSpPr>
          <p:nvPr>
            <p:ph type="ftr" sz="quarter" idx="11"/>
          </p:nvPr>
        </p:nvSpPr>
        <p:spPr/>
        <p:txBody>
          <a:bodyPr/>
          <a:lstStyle/>
          <a:p>
            <a:r>
              <a:rPr lang="en-US" altLang="zh-CN"/>
              <a:t>Classical Differential Geometry</a:t>
            </a:r>
            <a:endParaRPr lang="zh-CN" altLang="en-US"/>
          </a:p>
        </p:txBody>
      </p:sp>
      <p:sp>
        <p:nvSpPr>
          <p:cNvPr id="6" name="灯片编号占位符 5">
            <a:extLst>
              <a:ext uri="{FF2B5EF4-FFF2-40B4-BE49-F238E27FC236}">
                <a16:creationId xmlns:a16="http://schemas.microsoft.com/office/drawing/2014/main" id="{9A7AFEF3-244C-FB72-C545-4C2DE0CE4844}"/>
              </a:ext>
            </a:extLst>
          </p:cNvPr>
          <p:cNvSpPr>
            <a:spLocks noGrp="1"/>
          </p:cNvSpPr>
          <p:nvPr>
            <p:ph type="sldNum" sz="quarter" idx="12"/>
          </p:nvPr>
        </p:nvSpPr>
        <p:spPr/>
        <p:txBody>
          <a:bodyPr/>
          <a:lstStyle/>
          <a:p>
            <a:fld id="{8AF8E6C5-7C3F-4762-BEB2-5E1ACF15AC15}" type="slidenum">
              <a:rPr lang="zh-CN" altLang="en-US" smtClean="0"/>
              <a:t>8</a:t>
            </a:fld>
            <a:endParaRPr lang="zh-CN" altLang="en-US"/>
          </a:p>
        </p:txBody>
      </p:sp>
    </p:spTree>
    <p:extLst>
      <p:ext uri="{BB962C8B-B14F-4D97-AF65-F5344CB8AC3E}">
        <p14:creationId xmlns:p14="http://schemas.microsoft.com/office/powerpoint/2010/main" val="2025140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FCC2E39-AB0C-209C-94FE-71E6866D3AFA}"/>
              </a:ext>
            </a:extLst>
          </p:cNvPr>
          <p:cNvSpPr>
            <a:spLocks noGrp="1"/>
          </p:cNvSpPr>
          <p:nvPr>
            <p:ph type="title"/>
          </p:nvPr>
        </p:nvSpPr>
        <p:spPr/>
        <p:txBody>
          <a:bodyPr/>
          <a:lstStyle/>
          <a:p>
            <a:r>
              <a:rPr lang="zh-CN" altLang="en-US" dirty="0"/>
              <a:t>曲线论基本定理</a:t>
            </a: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CD9698EA-BACE-8C5A-BB13-115AAD3328F9}"/>
                  </a:ext>
                </a:extLst>
              </p:cNvPr>
              <p:cNvSpPr>
                <a:spLocks noGrp="1"/>
              </p:cNvSpPr>
              <p:nvPr>
                <p:ph idx="1"/>
              </p:nvPr>
            </p:nvSpPr>
            <p:spPr/>
            <p:txBody>
              <a:bodyPr/>
              <a:lstStyle/>
              <a:p>
                <a:r>
                  <a:rPr lang="zh-CN" altLang="en-US" dirty="0"/>
                  <a:t>曲线论基本定理</a:t>
                </a:r>
                <a:endParaRPr lang="en-US" altLang="zh-CN" dirty="0"/>
              </a:p>
              <a:p>
                <a:pPr lvl="1"/>
                <a:r>
                  <a:rPr lang="zh-CN" altLang="en-US" dirty="0"/>
                  <a:t>若曲率和挠率分别相等，则曲线全等</a:t>
                </a:r>
                <a:endParaRPr lang="en-US" altLang="zh-CN" dirty="0"/>
              </a:p>
              <a:p>
                <a:pPr lvl="2"/>
                <a:r>
                  <a:rPr lang="zh-CN" altLang="en-US" dirty="0"/>
                  <a:t>给定 </a:t>
                </a:r>
                <a14:m>
                  <m:oMath xmlns:m="http://schemas.openxmlformats.org/officeDocument/2006/math">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ℝ</m:t>
                        </m:r>
                      </m:e>
                      <m:sup>
                        <m:r>
                          <a:rPr lang="en-US" altLang="zh-CN" b="0" i="1" smtClean="0">
                            <a:latin typeface="Cambria Math" panose="02040503050406030204" pitchFamily="18" charset="0"/>
                          </a:rPr>
                          <m:t>3</m:t>
                        </m:r>
                      </m:sup>
                    </m:sSup>
                  </m:oMath>
                </a14:m>
                <a:r>
                  <a:rPr lang="en-US" altLang="zh-CN" dirty="0"/>
                  <a:t> </a:t>
                </a:r>
                <a:r>
                  <a:rPr lang="zh-CN" altLang="en-US" dirty="0"/>
                  <a:t>中以弧长为参数的正则参数曲线 </a:t>
                </a:r>
                <a14:m>
                  <m:oMath xmlns:m="http://schemas.openxmlformats.org/officeDocument/2006/math">
                    <m:r>
                      <a:rPr lang="en-US" altLang="zh-CN" b="1" i="1" smtClean="0">
                        <a:latin typeface="Cambria Math" panose="02040503050406030204" pitchFamily="18" charset="0"/>
                      </a:rPr>
                      <m:t>𝒓</m:t>
                    </m:r>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1" i="1" smtClean="0">
                            <a:latin typeface="Cambria Math" panose="02040503050406030204" pitchFamily="18" charset="0"/>
                          </a:rPr>
                          <m:t>𝒓</m:t>
                        </m:r>
                      </m:e>
                      <m:sub>
                        <m:r>
                          <a:rPr lang="en-US" altLang="zh-CN" b="0" i="1" smtClean="0">
                            <a:latin typeface="Cambria Math" panose="02040503050406030204" pitchFamily="18" charset="0"/>
                          </a:rPr>
                          <m:t>1</m:t>
                        </m:r>
                      </m:sub>
                    </m:sSub>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𝑠</m:t>
                        </m:r>
                      </m:e>
                    </m:d>
                  </m:oMath>
                </a14:m>
                <a:r>
                  <a:rPr lang="en-US" altLang="zh-CN" dirty="0"/>
                  <a:t> </a:t>
                </a:r>
                <a:r>
                  <a:rPr lang="zh-CN" altLang="en-US" dirty="0"/>
                  <a:t>和 </a:t>
                </a:r>
                <a14:m>
                  <m:oMath xmlns:m="http://schemas.openxmlformats.org/officeDocument/2006/math">
                    <m:r>
                      <a:rPr lang="en-US" altLang="zh-CN" b="1" i="1" smtClean="0">
                        <a:latin typeface="Cambria Math" panose="02040503050406030204" pitchFamily="18" charset="0"/>
                      </a:rPr>
                      <m:t>𝒓</m:t>
                    </m:r>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1" i="1" smtClean="0">
                            <a:latin typeface="Cambria Math" panose="02040503050406030204" pitchFamily="18" charset="0"/>
                          </a:rPr>
                          <m:t>𝒓</m:t>
                        </m:r>
                      </m:e>
                      <m:sub>
                        <m:r>
                          <a:rPr lang="en-US" altLang="zh-CN" b="0" i="1" smtClean="0">
                            <a:latin typeface="Cambria Math" panose="02040503050406030204" pitchFamily="18" charset="0"/>
                          </a:rPr>
                          <m:t>2</m:t>
                        </m:r>
                      </m:sub>
                    </m:sSub>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𝑠</m:t>
                        </m:r>
                      </m:e>
                    </m:d>
                  </m:oMath>
                </a14:m>
                <a:endParaRPr lang="en-US" altLang="zh-CN" dirty="0"/>
              </a:p>
              <a:p>
                <a:pPr lvl="2"/>
                <a:r>
                  <a:rPr lang="zh-CN" altLang="en-US" dirty="0"/>
                  <a:t>若它们的曲率处处不为零，且曲率和挠率分别相等，即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𝜅</m:t>
                        </m:r>
                      </m:e>
                      <m:sub>
                        <m:r>
                          <a:rPr lang="en-US" altLang="zh-CN" b="0" i="1" smtClean="0">
                            <a:latin typeface="Cambria Math" panose="02040503050406030204" pitchFamily="18" charset="0"/>
                          </a:rPr>
                          <m:t>1</m:t>
                        </m:r>
                      </m:sub>
                    </m:sSub>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𝑠</m:t>
                        </m:r>
                      </m:e>
                    </m:d>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𝜅</m:t>
                        </m:r>
                      </m:e>
                      <m:sub>
                        <m:r>
                          <a:rPr lang="en-US" altLang="zh-CN" b="0" i="1" smtClean="0">
                            <a:latin typeface="Cambria Math" panose="02040503050406030204" pitchFamily="18" charset="0"/>
                          </a:rPr>
                          <m:t>2</m:t>
                        </m:r>
                      </m:sub>
                    </m:sSub>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𝑠</m:t>
                        </m:r>
                      </m:e>
                    </m:d>
                  </m:oMath>
                </a14:m>
                <a:r>
                  <a:rPr lang="en-US" altLang="zh-CN" dirty="0"/>
                  <a:t> </a:t>
                </a:r>
                <a:r>
                  <a:rPr lang="zh-CN" altLang="en-US" dirty="0"/>
                  <a:t>且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𝜏</m:t>
                        </m:r>
                      </m:e>
                      <m:sub>
                        <m:r>
                          <a:rPr lang="en-US" altLang="zh-CN" b="0" i="1" smtClean="0">
                            <a:latin typeface="Cambria Math" panose="02040503050406030204" pitchFamily="18" charset="0"/>
                          </a:rPr>
                          <m:t>1</m:t>
                        </m:r>
                      </m:sub>
                    </m:sSub>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𝑠</m:t>
                        </m:r>
                      </m:e>
                    </m:d>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𝜏</m:t>
                        </m:r>
                      </m:e>
                      <m:sub>
                        <m:r>
                          <a:rPr lang="en-US" altLang="zh-CN" b="0" i="1" smtClean="0">
                            <a:latin typeface="Cambria Math" panose="02040503050406030204" pitchFamily="18" charset="0"/>
                          </a:rPr>
                          <m:t>2</m:t>
                        </m:r>
                      </m:sub>
                    </m:sSub>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𝑠</m:t>
                        </m:r>
                      </m:e>
                    </m:d>
                  </m:oMath>
                </a14:m>
                <a:endParaRPr lang="en-US" altLang="zh-CN" dirty="0"/>
              </a:p>
              <a:p>
                <a:pPr lvl="2"/>
                <a:r>
                  <a:rPr lang="zh-CN" altLang="en-US" dirty="0"/>
                  <a:t>则有 </a:t>
                </a:r>
                <a14:m>
                  <m:oMath xmlns:m="http://schemas.openxmlformats.org/officeDocument/2006/math">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ℝ</m:t>
                        </m:r>
                      </m:e>
                      <m:sup>
                        <m:r>
                          <a:rPr lang="en-US" altLang="zh-CN" b="0" i="1" smtClean="0">
                            <a:latin typeface="Cambria Math" panose="02040503050406030204" pitchFamily="18" charset="0"/>
                          </a:rPr>
                          <m:t>3</m:t>
                        </m:r>
                      </m:sup>
                    </m:sSup>
                  </m:oMath>
                </a14:m>
                <a:r>
                  <a:rPr lang="en-US" altLang="zh-CN" dirty="0"/>
                  <a:t> </a:t>
                </a:r>
                <a:r>
                  <a:rPr lang="zh-CN" altLang="en-US" dirty="0"/>
                  <a:t>中的刚体运动 </a:t>
                </a:r>
                <a14:m>
                  <m:oMath xmlns:m="http://schemas.openxmlformats.org/officeDocument/2006/math">
                    <m:r>
                      <a:rPr lang="en-US" altLang="zh-CN" b="0" i="1" smtClean="0">
                        <a:latin typeface="Cambria Math" panose="02040503050406030204" pitchFamily="18" charset="0"/>
                      </a:rPr>
                      <m:t>𝜎</m:t>
                    </m:r>
                  </m:oMath>
                </a14:m>
                <a:r>
                  <a:rPr lang="zh-CN" altLang="en-US" dirty="0"/>
                  <a:t>，可以将曲线 </a:t>
                </a:r>
                <a14:m>
                  <m:oMath xmlns:m="http://schemas.openxmlformats.org/officeDocument/2006/math">
                    <m:sSub>
                      <m:sSubPr>
                        <m:ctrlPr>
                          <a:rPr lang="en-US" altLang="zh-CN" b="0" i="1" smtClean="0">
                            <a:latin typeface="Cambria Math" panose="02040503050406030204" pitchFamily="18" charset="0"/>
                          </a:rPr>
                        </m:ctrlPr>
                      </m:sSubPr>
                      <m:e>
                        <m:r>
                          <a:rPr lang="en-US" altLang="zh-CN" b="1" i="1" smtClean="0">
                            <a:latin typeface="Cambria Math" panose="02040503050406030204" pitchFamily="18" charset="0"/>
                          </a:rPr>
                          <m:t>𝒓</m:t>
                        </m:r>
                      </m:e>
                      <m:sub>
                        <m:r>
                          <a:rPr lang="en-US" altLang="zh-CN" b="0" i="1" smtClean="0">
                            <a:latin typeface="Cambria Math" panose="02040503050406030204" pitchFamily="18" charset="0"/>
                          </a:rPr>
                          <m:t>1</m:t>
                        </m:r>
                      </m:sub>
                    </m:sSub>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𝑠</m:t>
                        </m:r>
                      </m:e>
                    </m:d>
                  </m:oMath>
                </a14:m>
                <a:r>
                  <a:rPr lang="en-US" altLang="zh-CN" dirty="0"/>
                  <a:t> </a:t>
                </a:r>
                <a:r>
                  <a:rPr lang="zh-CN" altLang="en-US" dirty="0"/>
                  <a:t>变为 </a:t>
                </a:r>
                <a14:m>
                  <m:oMath xmlns:m="http://schemas.openxmlformats.org/officeDocument/2006/math">
                    <m:sSub>
                      <m:sSubPr>
                        <m:ctrlPr>
                          <a:rPr lang="en-US" altLang="zh-CN" b="0" i="1" smtClean="0">
                            <a:latin typeface="Cambria Math" panose="02040503050406030204" pitchFamily="18" charset="0"/>
                          </a:rPr>
                        </m:ctrlPr>
                      </m:sSubPr>
                      <m:e>
                        <m:r>
                          <a:rPr lang="en-US" altLang="zh-CN" b="1" i="1" smtClean="0">
                            <a:latin typeface="Cambria Math" panose="02040503050406030204" pitchFamily="18" charset="0"/>
                          </a:rPr>
                          <m:t>𝒓</m:t>
                        </m:r>
                      </m:e>
                      <m:sub>
                        <m:r>
                          <a:rPr lang="en-US" altLang="zh-CN" b="0" i="1" smtClean="0">
                            <a:latin typeface="Cambria Math" panose="02040503050406030204" pitchFamily="18" charset="0"/>
                          </a:rPr>
                          <m:t>2</m:t>
                        </m:r>
                      </m:sub>
                    </m:sSub>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𝑠</m:t>
                        </m:r>
                      </m:e>
                    </m:d>
                  </m:oMath>
                </a14:m>
                <a:endParaRPr lang="en-US" altLang="zh-CN" dirty="0"/>
              </a:p>
              <a:p>
                <a:pPr lvl="1"/>
                <a:r>
                  <a:rPr lang="zh-CN" altLang="en-US" dirty="0"/>
                  <a:t>刚体运动：只有旋转和平移的运动</a:t>
                </a:r>
                <a:endParaRPr lang="en-US" altLang="zh-CN" dirty="0"/>
              </a:p>
              <a:p>
                <a:r>
                  <a:rPr lang="zh-CN" altLang="en-US" dirty="0"/>
                  <a:t>曲线的内在方程</a:t>
                </a:r>
                <a:endParaRPr lang="en-US" altLang="zh-CN" dirty="0"/>
              </a:p>
              <a:p>
                <a:pPr lvl="1"/>
                <a:r>
                  <a:rPr lang="zh-CN" altLang="en-US" dirty="0"/>
                  <a:t>由曲率和挠率可以唯一确定曲线的形状</a:t>
                </a:r>
                <a:endParaRPr lang="en-US" altLang="zh-CN" dirty="0"/>
              </a:p>
              <a:p>
                <a:pPr lvl="1"/>
                <a:r>
                  <a:rPr lang="zh-CN" altLang="en-US" dirty="0"/>
                  <a:t>求解常微分方程组</a:t>
                </a:r>
                <a:endParaRPr lang="en-US" altLang="zh-CN" dirty="0"/>
              </a:p>
              <a:p>
                <a:pPr lvl="2"/>
                <a14:m>
                  <m:oMath xmlns:m="http://schemas.openxmlformats.org/officeDocument/2006/math">
                    <m:f>
                      <m:fPr>
                        <m:ctrlPr>
                          <a:rPr lang="en-US" altLang="zh-CN" b="0" i="1" smtClean="0">
                            <a:latin typeface="Cambria Math" panose="02040503050406030204" pitchFamily="18" charset="0"/>
                          </a:rPr>
                        </m:ctrlPr>
                      </m:fPr>
                      <m:num>
                        <m:r>
                          <m:rPr>
                            <m:sty m:val="p"/>
                          </m:rPr>
                          <a:rPr lang="en-US" altLang="zh-CN" b="0" i="0" smtClean="0">
                            <a:latin typeface="Cambria Math" panose="02040503050406030204" pitchFamily="18" charset="0"/>
                          </a:rPr>
                          <m:t>d</m:t>
                        </m:r>
                        <m:r>
                          <a:rPr lang="en-US" altLang="zh-CN" b="1" i="1" smtClean="0">
                            <a:latin typeface="Cambria Math" panose="02040503050406030204" pitchFamily="18" charset="0"/>
                          </a:rPr>
                          <m:t>𝒓</m:t>
                        </m:r>
                      </m:num>
                      <m:den>
                        <m:r>
                          <m:rPr>
                            <m:sty m:val="p"/>
                          </m:rPr>
                          <a:rPr lang="en-US" altLang="zh-CN" b="0" i="0" smtClean="0">
                            <a:latin typeface="Cambria Math" panose="02040503050406030204" pitchFamily="18" charset="0"/>
                          </a:rPr>
                          <m:t>d</m:t>
                        </m:r>
                        <m:r>
                          <a:rPr lang="en-US" altLang="zh-CN" b="0" i="1" smtClean="0">
                            <a:latin typeface="Cambria Math" panose="02040503050406030204" pitchFamily="18" charset="0"/>
                          </a:rPr>
                          <m:t>𝑠</m:t>
                        </m:r>
                      </m:den>
                    </m:f>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1" i="1" smtClean="0">
                            <a:latin typeface="Cambria Math" panose="02040503050406030204" pitchFamily="18" charset="0"/>
                          </a:rPr>
                          <m:t>𝒆</m:t>
                        </m:r>
                      </m:e>
                      <m:sub>
                        <m:r>
                          <a:rPr lang="en-US" altLang="zh-CN" b="0" i="1" smtClean="0">
                            <a:latin typeface="Cambria Math" panose="02040503050406030204" pitchFamily="18" charset="0"/>
                          </a:rPr>
                          <m:t>1</m:t>
                        </m:r>
                      </m:sub>
                    </m:sSub>
                  </m:oMath>
                </a14:m>
                <a:endParaRPr lang="en-US" altLang="zh-CN" dirty="0"/>
              </a:p>
              <a:p>
                <a:pPr lvl="2"/>
                <a14:m>
                  <m:oMath xmlns:m="http://schemas.openxmlformats.org/officeDocument/2006/math">
                    <m:f>
                      <m:fPr>
                        <m:ctrlPr>
                          <a:rPr lang="en-US" altLang="zh-CN" b="0" i="1" smtClean="0">
                            <a:latin typeface="Cambria Math" panose="02040503050406030204" pitchFamily="18" charset="0"/>
                          </a:rPr>
                        </m:ctrlPr>
                      </m:fPr>
                      <m:num>
                        <m:r>
                          <m:rPr>
                            <m:sty m:val="p"/>
                          </m:rPr>
                          <a:rPr lang="en-US" altLang="zh-CN" b="0" i="0" smtClean="0">
                            <a:latin typeface="Cambria Math" panose="02040503050406030204" pitchFamily="18" charset="0"/>
                          </a:rPr>
                          <m:t>d</m:t>
                        </m:r>
                        <m:sSub>
                          <m:sSubPr>
                            <m:ctrlPr>
                              <a:rPr lang="en-US" altLang="zh-CN" b="0" i="1" smtClean="0">
                                <a:latin typeface="Cambria Math" panose="02040503050406030204" pitchFamily="18" charset="0"/>
                              </a:rPr>
                            </m:ctrlPr>
                          </m:sSubPr>
                          <m:e>
                            <m:r>
                              <a:rPr lang="en-US" altLang="zh-CN" b="1" i="1" smtClean="0">
                                <a:latin typeface="Cambria Math" panose="02040503050406030204" pitchFamily="18" charset="0"/>
                              </a:rPr>
                              <m:t>𝒆</m:t>
                            </m:r>
                          </m:e>
                          <m:sub>
                            <m:r>
                              <a:rPr lang="en-US" altLang="zh-CN" b="0" i="1" smtClean="0">
                                <a:latin typeface="Cambria Math" panose="02040503050406030204" pitchFamily="18" charset="0"/>
                              </a:rPr>
                              <m:t>𝑖</m:t>
                            </m:r>
                          </m:sub>
                        </m:sSub>
                      </m:num>
                      <m:den>
                        <m:r>
                          <a:rPr lang="en-US" altLang="zh-CN" b="0" i="1" smtClean="0">
                            <a:latin typeface="Cambria Math" panose="02040503050406030204" pitchFamily="18" charset="0"/>
                          </a:rPr>
                          <m:t>𝑑𝑠</m:t>
                        </m:r>
                      </m:den>
                    </m:f>
                    <m:r>
                      <a:rPr lang="en-US" altLang="zh-CN" b="0" i="1" smtClean="0">
                        <a:latin typeface="Cambria Math" panose="02040503050406030204" pitchFamily="18" charset="0"/>
                      </a:rPr>
                      <m:t>=</m:t>
                    </m:r>
                    <m:nary>
                      <m:naryPr>
                        <m:chr m:val="∑"/>
                        <m:ctrlPr>
                          <a:rPr lang="en-US" altLang="zh-CN" b="0" i="1" smtClean="0">
                            <a:latin typeface="Cambria Math" panose="02040503050406030204" pitchFamily="18" charset="0"/>
                          </a:rPr>
                        </m:ctrlPr>
                      </m:naryPr>
                      <m:sub>
                        <m:r>
                          <a:rPr lang="en-US" altLang="zh-CN" b="0" i="1" smtClean="0">
                            <a:latin typeface="Cambria Math" panose="02040503050406030204" pitchFamily="18" charset="0"/>
                          </a:rPr>
                          <m:t>𝑗</m:t>
                        </m:r>
                        <m:r>
                          <a:rPr lang="en-US" altLang="zh-CN" b="0" i="1" smtClean="0">
                            <a:latin typeface="Cambria Math" panose="02040503050406030204" pitchFamily="18" charset="0"/>
                          </a:rPr>
                          <m:t>=1</m:t>
                        </m:r>
                      </m:sub>
                      <m:sup>
                        <m:r>
                          <a:rPr lang="en-US" altLang="zh-CN" b="0" i="1" smtClean="0">
                            <a:latin typeface="Cambria Math" panose="02040503050406030204" pitchFamily="18" charset="0"/>
                          </a:rPr>
                          <m:t>3</m:t>
                        </m:r>
                      </m:sup>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𝑎</m:t>
                            </m:r>
                          </m:e>
                          <m:sub>
                            <m:r>
                              <a:rPr lang="en-US" altLang="zh-CN" b="0" i="1" smtClean="0">
                                <a:latin typeface="Cambria Math" panose="02040503050406030204" pitchFamily="18" charset="0"/>
                              </a:rPr>
                              <m:t>𝑖𝑗</m:t>
                            </m:r>
                          </m:sub>
                        </m:sSub>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𝑠</m:t>
                            </m:r>
                          </m:e>
                        </m:d>
                        <m:sSub>
                          <m:sSubPr>
                            <m:ctrlPr>
                              <a:rPr lang="en-US" altLang="zh-CN" b="0" i="1" smtClean="0">
                                <a:latin typeface="Cambria Math" panose="02040503050406030204" pitchFamily="18" charset="0"/>
                              </a:rPr>
                            </m:ctrlPr>
                          </m:sSubPr>
                          <m:e>
                            <m:r>
                              <a:rPr lang="en-US" altLang="zh-CN" b="1" i="1" smtClean="0">
                                <a:latin typeface="Cambria Math" panose="02040503050406030204" pitchFamily="18" charset="0"/>
                              </a:rPr>
                              <m:t>𝒆</m:t>
                            </m:r>
                          </m:e>
                          <m:sub>
                            <m:r>
                              <a:rPr lang="en-US" altLang="zh-CN" b="0" i="1" smtClean="0">
                                <a:latin typeface="Cambria Math" panose="02040503050406030204" pitchFamily="18" charset="0"/>
                              </a:rPr>
                              <m:t>𝑗</m:t>
                            </m:r>
                          </m:sub>
                        </m:sSub>
                      </m:e>
                    </m:nary>
                  </m:oMath>
                </a14:m>
                <a:endParaRPr lang="zh-CN" altLang="en-US" dirty="0"/>
              </a:p>
            </p:txBody>
          </p:sp>
        </mc:Choice>
        <mc:Fallback xmlns="">
          <p:sp>
            <p:nvSpPr>
              <p:cNvPr id="3" name="内容占位符 2">
                <a:extLst>
                  <a:ext uri="{FF2B5EF4-FFF2-40B4-BE49-F238E27FC236}">
                    <a16:creationId xmlns:a16="http://schemas.microsoft.com/office/drawing/2014/main" id="{CD9698EA-BACE-8C5A-BB13-115AAD3328F9}"/>
                  </a:ext>
                </a:extLst>
              </p:cNvPr>
              <p:cNvSpPr>
                <a:spLocks noGrp="1" noRot="1" noChangeAspect="1" noMove="1" noResize="1" noEditPoints="1" noAdjustHandles="1" noChangeArrowheads="1" noChangeShapeType="1" noTextEdit="1"/>
              </p:cNvSpPr>
              <p:nvPr>
                <p:ph idx="1"/>
              </p:nvPr>
            </p:nvSpPr>
            <p:spPr>
              <a:blipFill>
                <a:blip r:embed="rId2"/>
                <a:stretch>
                  <a:fillRect l="-812" t="-791" b="-9354"/>
                </a:stretch>
              </a:blipFill>
            </p:spPr>
            <p:txBody>
              <a:bodyPr/>
              <a:lstStyle/>
              <a:p>
                <a:r>
                  <a:rPr lang="zh-CN" altLang="en-US">
                    <a:noFill/>
                  </a:rPr>
                  <a:t> </a:t>
                </a:r>
              </a:p>
            </p:txBody>
          </p:sp>
        </mc:Fallback>
      </mc:AlternateContent>
      <p:sp>
        <p:nvSpPr>
          <p:cNvPr id="4" name="日期占位符 3">
            <a:extLst>
              <a:ext uri="{FF2B5EF4-FFF2-40B4-BE49-F238E27FC236}">
                <a16:creationId xmlns:a16="http://schemas.microsoft.com/office/drawing/2014/main" id="{37DE746D-B8CC-ED4E-4EAF-71BDA5589A05}"/>
              </a:ext>
            </a:extLst>
          </p:cNvPr>
          <p:cNvSpPr>
            <a:spLocks noGrp="1"/>
          </p:cNvSpPr>
          <p:nvPr>
            <p:ph type="dt" sz="half" idx="10"/>
          </p:nvPr>
        </p:nvSpPr>
        <p:spPr/>
        <p:txBody>
          <a:bodyPr/>
          <a:lstStyle/>
          <a:p>
            <a:r>
              <a:rPr lang="en-US" altLang="zh-CN"/>
              <a:t>2024/5/27</a:t>
            </a:r>
            <a:endParaRPr lang="zh-CN" altLang="en-US"/>
          </a:p>
        </p:txBody>
      </p:sp>
      <p:sp>
        <p:nvSpPr>
          <p:cNvPr id="5" name="页脚占位符 4">
            <a:extLst>
              <a:ext uri="{FF2B5EF4-FFF2-40B4-BE49-F238E27FC236}">
                <a16:creationId xmlns:a16="http://schemas.microsoft.com/office/drawing/2014/main" id="{69A7B828-FEBF-1C91-B0D2-8308D85E76BA}"/>
              </a:ext>
            </a:extLst>
          </p:cNvPr>
          <p:cNvSpPr>
            <a:spLocks noGrp="1"/>
          </p:cNvSpPr>
          <p:nvPr>
            <p:ph type="ftr" sz="quarter" idx="11"/>
          </p:nvPr>
        </p:nvSpPr>
        <p:spPr/>
        <p:txBody>
          <a:bodyPr/>
          <a:lstStyle/>
          <a:p>
            <a:r>
              <a:rPr lang="en-US" altLang="zh-CN"/>
              <a:t>Classical Differential Geometry</a:t>
            </a:r>
            <a:endParaRPr lang="zh-CN" altLang="en-US"/>
          </a:p>
        </p:txBody>
      </p:sp>
      <p:sp>
        <p:nvSpPr>
          <p:cNvPr id="6" name="灯片编号占位符 5">
            <a:extLst>
              <a:ext uri="{FF2B5EF4-FFF2-40B4-BE49-F238E27FC236}">
                <a16:creationId xmlns:a16="http://schemas.microsoft.com/office/drawing/2014/main" id="{5CE56EF4-70CB-E735-CEDC-ED0B7FCD0D3A}"/>
              </a:ext>
            </a:extLst>
          </p:cNvPr>
          <p:cNvSpPr>
            <a:spLocks noGrp="1"/>
          </p:cNvSpPr>
          <p:nvPr>
            <p:ph type="sldNum" sz="quarter" idx="12"/>
          </p:nvPr>
        </p:nvSpPr>
        <p:spPr/>
        <p:txBody>
          <a:bodyPr/>
          <a:lstStyle/>
          <a:p>
            <a:fld id="{8AF8E6C5-7C3F-4762-BEB2-5E1ACF15AC15}" type="slidenum">
              <a:rPr lang="zh-CN" altLang="en-US" smtClean="0"/>
              <a:t>9</a:t>
            </a:fld>
            <a:endParaRPr lang="zh-CN" altLang="en-US"/>
          </a:p>
        </p:txBody>
      </p:sp>
    </p:spTree>
    <p:extLst>
      <p:ext uri="{BB962C8B-B14F-4D97-AF65-F5344CB8AC3E}">
        <p14:creationId xmlns:p14="http://schemas.microsoft.com/office/powerpoint/2010/main" val="18247098"/>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自订衬线—无衬线">
      <a:majorFont>
        <a:latin typeface="Georgia"/>
        <a:ea typeface="华文中宋"/>
        <a:cs typeface=""/>
      </a:majorFont>
      <a:minorFont>
        <a:latin typeface="Calibri"/>
        <a:ea typeface="微软雅黑 Light"/>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等线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3596</TotalTime>
  <Words>3342</Words>
  <Application>Microsoft Office PowerPoint</Application>
  <PresentationFormat>宽屏</PresentationFormat>
  <Paragraphs>387</Paragraphs>
  <Slides>29</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29</vt:i4>
      </vt:variant>
    </vt:vector>
  </HeadingPairs>
  <TitlesOfParts>
    <vt:vector size="36" baseType="lpstr">
      <vt:lpstr>等线</vt:lpstr>
      <vt:lpstr>字魂105号-简雅黑</vt:lpstr>
      <vt:lpstr>Arial</vt:lpstr>
      <vt:lpstr>Calibri</vt:lpstr>
      <vt:lpstr>Cambria Math</vt:lpstr>
      <vt:lpstr>Georgia</vt:lpstr>
      <vt:lpstr>Office 主题​​</vt:lpstr>
      <vt:lpstr>古典微分几何</vt:lpstr>
      <vt:lpstr>微分几何</vt:lpstr>
      <vt:lpstr>参数曲线</vt:lpstr>
      <vt:lpstr>曲线的弧长</vt:lpstr>
      <vt:lpstr>曲率与挠率</vt:lpstr>
      <vt:lpstr>曲率与挠率</vt:lpstr>
      <vt:lpstr>曲率与挠率</vt:lpstr>
      <vt:lpstr>曲率与挠率</vt:lpstr>
      <vt:lpstr>曲线论基本定理</vt:lpstr>
      <vt:lpstr>曲线的近似展开</vt:lpstr>
      <vt:lpstr>参数曲面</vt:lpstr>
      <vt:lpstr>参数曲面</vt:lpstr>
      <vt:lpstr>切面与法线</vt:lpstr>
      <vt:lpstr>切面与法线</vt:lpstr>
      <vt:lpstr>曲面的第一基本形</vt:lpstr>
      <vt:lpstr>曲面的第一基本形</vt:lpstr>
      <vt:lpstr>曲面上的弧长和面积</vt:lpstr>
      <vt:lpstr>保长与保角</vt:lpstr>
      <vt:lpstr>保长与保角</vt:lpstr>
      <vt:lpstr>可展曲面</vt:lpstr>
      <vt:lpstr>曲面的第二基本形</vt:lpstr>
      <vt:lpstr>曲面的第二基本形</vt:lpstr>
      <vt:lpstr>曲面的曲率</vt:lpstr>
      <vt:lpstr>曲面的曲率</vt:lpstr>
      <vt:lpstr>曲面的曲率</vt:lpstr>
      <vt:lpstr>曲面的曲率</vt:lpstr>
      <vt:lpstr>曲面论基本定理</vt:lpstr>
      <vt:lpstr>几何连续性</vt:lpstr>
      <vt:lpstr>几何连续性</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基于网格的流体模拟</dc:title>
  <dc:creator>Ni Xingyu</dc:creator>
  <cp:lastModifiedBy>Xingyu Ni</cp:lastModifiedBy>
  <cp:revision>7</cp:revision>
  <dcterms:created xsi:type="dcterms:W3CDTF">2022-03-16T07:43:44Z</dcterms:created>
  <dcterms:modified xsi:type="dcterms:W3CDTF">2024-05-27T12:32:04Z</dcterms:modified>
</cp:coreProperties>
</file>