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6" r:id="rId10"/>
    <p:sldId id="277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012"/>
    <a:srgbClr val="9A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C5D83-0BF4-4002-82CF-0C952DE6A817}" v="22" dt="2024-04-29T12:21:55.038"/>
    <p1510:client id="{C1EAC289-24A5-40CC-802B-D2519A9D6736}" v="6482" dt="2024-04-29T10:21:05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511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ngyu Ni" userId="30288bc54fd5d009" providerId="LiveId" clId="{B2A6793A-7B93-4CAF-BF19-2A2673BA8D3C}"/>
    <pc:docChg chg="undo custSel addSld modSld modMainMaster">
      <pc:chgData name="Xingyu Ni" userId="30288bc54fd5d009" providerId="LiveId" clId="{B2A6793A-7B93-4CAF-BF19-2A2673BA8D3C}" dt="2024-03-11T17:53:00.085" v="744" actId="20577"/>
      <pc:docMkLst>
        <pc:docMk/>
      </pc:docMkLst>
      <pc:sldChg chg="modSp mod">
        <pc:chgData name="Xingyu Ni" userId="30288bc54fd5d009" providerId="LiveId" clId="{B2A6793A-7B93-4CAF-BF19-2A2673BA8D3C}" dt="2024-03-11T17:49:17.455" v="698" actId="207"/>
        <pc:sldMkLst>
          <pc:docMk/>
          <pc:sldMk cId="3484921300" sldId="264"/>
        </pc:sldMkLst>
        <pc:spChg chg="mod">
          <ac:chgData name="Xingyu Ni" userId="30288bc54fd5d009" providerId="LiveId" clId="{B2A6793A-7B93-4CAF-BF19-2A2673BA8D3C}" dt="2024-03-11T17:49:17.455" v="698" actId="207"/>
          <ac:spMkLst>
            <pc:docMk/>
            <pc:sldMk cId="3484921300" sldId="264"/>
            <ac:spMk id="3" creationId="{A55F5F21-A880-57F1-98FC-3118A51C7801}"/>
          </ac:spMkLst>
        </pc:spChg>
        <pc:spChg chg="mod">
          <ac:chgData name="Xingyu Ni" userId="30288bc54fd5d009" providerId="LiveId" clId="{B2A6793A-7B93-4CAF-BF19-2A2673BA8D3C}" dt="2024-03-11T17:48:40.301" v="678" actId="1076"/>
          <ac:spMkLst>
            <pc:docMk/>
            <pc:sldMk cId="3484921300" sldId="264"/>
            <ac:spMk id="7" creationId="{39E59713-C422-8E8B-DCD8-717DB40847A5}"/>
          </ac:spMkLst>
        </pc:spChg>
        <pc:spChg chg="mod">
          <ac:chgData name="Xingyu Ni" userId="30288bc54fd5d009" providerId="LiveId" clId="{B2A6793A-7B93-4CAF-BF19-2A2673BA8D3C}" dt="2024-03-11T17:48:40.301" v="678" actId="1076"/>
          <ac:spMkLst>
            <pc:docMk/>
            <pc:sldMk cId="3484921300" sldId="264"/>
            <ac:spMk id="12" creationId="{896834BB-5012-E864-C721-FA6EAB6A0AC8}"/>
          </ac:spMkLst>
        </pc:spChg>
        <pc:spChg chg="mod">
          <ac:chgData name="Xingyu Ni" userId="30288bc54fd5d009" providerId="LiveId" clId="{B2A6793A-7B93-4CAF-BF19-2A2673BA8D3C}" dt="2024-03-11T17:48:40.301" v="678" actId="1076"/>
          <ac:spMkLst>
            <pc:docMk/>
            <pc:sldMk cId="3484921300" sldId="264"/>
            <ac:spMk id="16" creationId="{6241F1B6-306B-79A7-A7A2-FFA8E36BEB79}"/>
          </ac:spMkLst>
        </pc:spChg>
        <pc:spChg chg="mod">
          <ac:chgData name="Xingyu Ni" userId="30288bc54fd5d009" providerId="LiveId" clId="{B2A6793A-7B93-4CAF-BF19-2A2673BA8D3C}" dt="2024-03-11T17:48:40.301" v="678" actId="1076"/>
          <ac:spMkLst>
            <pc:docMk/>
            <pc:sldMk cId="3484921300" sldId="264"/>
            <ac:spMk id="20" creationId="{2DC958A2-2751-D163-305B-FD79D7F0089C}"/>
          </ac:spMkLst>
        </pc:sp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9" creationId="{2C01DCA2-72E7-72BA-8176-B9C414048B20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0" creationId="{C6B494CE-3626-F703-7E30-BE50A2F949E4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1" creationId="{998B7260-1FC7-D8F8-031F-1BDB86EF9C16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3" creationId="{70A32552-B99B-0921-F2C6-49A0E6043E8D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4" creationId="{156B9DD7-7A75-D3C8-3F58-AFDDD4E10BD1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5" creationId="{2052001D-3EC5-D27A-9836-24DF2A5A2C30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7" creationId="{C880B3D6-EFDB-1EEE-1BD6-94D8D7466EAE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8" creationId="{C5F86465-E339-DB10-10B2-223D7D8DE572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19" creationId="{4BF1A663-652E-F7A0-0DC3-D29DB9C7C0C3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21" creationId="{3BB73C93-AE61-D719-523F-9C620057373B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22" creationId="{012FFD35-37AF-3447-3512-E16EB59A4A70}"/>
          </ac:cxnSpMkLst>
        </pc:cxnChg>
        <pc:cxnChg chg="mod">
          <ac:chgData name="Xingyu Ni" userId="30288bc54fd5d009" providerId="LiveId" clId="{B2A6793A-7B93-4CAF-BF19-2A2673BA8D3C}" dt="2024-03-11T17:48:40.301" v="678" actId="1076"/>
          <ac:cxnSpMkLst>
            <pc:docMk/>
            <pc:sldMk cId="3484921300" sldId="264"/>
            <ac:cxnSpMk id="23" creationId="{997BF8B5-137F-50ED-67CA-3ED1314283D6}"/>
          </ac:cxnSpMkLst>
        </pc:cxnChg>
      </pc:sldChg>
      <pc:sldChg chg="modSp mod">
        <pc:chgData name="Xingyu Ni" userId="30288bc54fd5d009" providerId="LiveId" clId="{B2A6793A-7B93-4CAF-BF19-2A2673BA8D3C}" dt="2024-03-11T17:30:17.597" v="112" actId="404"/>
        <pc:sldMkLst>
          <pc:docMk/>
          <pc:sldMk cId="1835594559" sldId="265"/>
        </pc:sldMkLst>
        <pc:spChg chg="mod">
          <ac:chgData name="Xingyu Ni" userId="30288bc54fd5d009" providerId="LiveId" clId="{B2A6793A-7B93-4CAF-BF19-2A2673BA8D3C}" dt="2024-03-11T17:30:17.597" v="112" actId="404"/>
          <ac:spMkLst>
            <pc:docMk/>
            <pc:sldMk cId="1835594559" sldId="265"/>
            <ac:spMk id="3" creationId="{70481467-58DE-77A8-3656-B44BBA86F5F9}"/>
          </ac:spMkLst>
        </pc:spChg>
      </pc:sldChg>
      <pc:sldChg chg="addSp modSp mod">
        <pc:chgData name="Xingyu Ni" userId="30288bc54fd5d009" providerId="LiveId" clId="{B2A6793A-7B93-4CAF-BF19-2A2673BA8D3C}" dt="2024-03-11T17:30:34.520" v="117" actId="404"/>
        <pc:sldMkLst>
          <pc:docMk/>
          <pc:sldMk cId="1312133002" sldId="266"/>
        </pc:sldMkLst>
        <pc:spChg chg="mod">
          <ac:chgData name="Xingyu Ni" userId="30288bc54fd5d009" providerId="LiveId" clId="{B2A6793A-7B93-4CAF-BF19-2A2673BA8D3C}" dt="2024-03-11T17:30:34.520" v="117" actId="404"/>
          <ac:spMkLst>
            <pc:docMk/>
            <pc:sldMk cId="1312133002" sldId="266"/>
            <ac:spMk id="3" creationId="{A262BC7A-018C-E30F-7343-D0F923A9F3DD}"/>
          </ac:spMkLst>
        </pc:spChg>
        <pc:spChg chg="mod">
          <ac:chgData name="Xingyu Ni" userId="30288bc54fd5d009" providerId="LiveId" clId="{B2A6793A-7B93-4CAF-BF19-2A2673BA8D3C}" dt="2024-03-11T17:26:17.877" v="51" actId="164"/>
          <ac:spMkLst>
            <pc:docMk/>
            <pc:sldMk cId="1312133002" sldId="266"/>
            <ac:spMk id="7" creationId="{324ABFB2-1DDF-84A9-3BD6-0146BCF055A3}"/>
          </ac:spMkLst>
        </pc:spChg>
        <pc:spChg chg="mod">
          <ac:chgData name="Xingyu Ni" userId="30288bc54fd5d009" providerId="LiveId" clId="{B2A6793A-7B93-4CAF-BF19-2A2673BA8D3C}" dt="2024-03-11T17:26:17.877" v="51" actId="164"/>
          <ac:spMkLst>
            <pc:docMk/>
            <pc:sldMk cId="1312133002" sldId="266"/>
            <ac:spMk id="8" creationId="{59E49A42-6D58-4E9F-AA32-2DD8B581CA0F}"/>
          </ac:spMkLst>
        </pc:spChg>
        <pc:spChg chg="mod">
          <ac:chgData name="Xingyu Ni" userId="30288bc54fd5d009" providerId="LiveId" clId="{B2A6793A-7B93-4CAF-BF19-2A2673BA8D3C}" dt="2024-03-11T17:26:17.877" v="51" actId="164"/>
          <ac:spMkLst>
            <pc:docMk/>
            <pc:sldMk cId="1312133002" sldId="266"/>
            <ac:spMk id="9" creationId="{FDB78410-DD59-0E51-6D5F-2971ECEC150B}"/>
          </ac:spMkLst>
        </pc:spChg>
        <pc:spChg chg="mod">
          <ac:chgData name="Xingyu Ni" userId="30288bc54fd5d009" providerId="LiveId" clId="{B2A6793A-7B93-4CAF-BF19-2A2673BA8D3C}" dt="2024-03-11T17:26:17.877" v="51" actId="164"/>
          <ac:spMkLst>
            <pc:docMk/>
            <pc:sldMk cId="1312133002" sldId="266"/>
            <ac:spMk id="10" creationId="{6DFB31BB-BBD4-91A3-4BE9-3788349C4892}"/>
          </ac:spMkLst>
        </pc:spChg>
        <pc:spChg chg="mod">
          <ac:chgData name="Xingyu Ni" userId="30288bc54fd5d009" providerId="LiveId" clId="{B2A6793A-7B93-4CAF-BF19-2A2673BA8D3C}" dt="2024-03-11T17:26:17.877" v="51" actId="164"/>
          <ac:spMkLst>
            <pc:docMk/>
            <pc:sldMk cId="1312133002" sldId="266"/>
            <ac:spMk id="13" creationId="{413D4D75-7735-865A-6771-A8F97FA9D4A7}"/>
          </ac:spMkLst>
        </pc:spChg>
        <pc:spChg chg="mod">
          <ac:chgData name="Xingyu Ni" userId="30288bc54fd5d009" providerId="LiveId" clId="{B2A6793A-7B93-4CAF-BF19-2A2673BA8D3C}" dt="2024-03-11T17:26:17.877" v="51" actId="164"/>
          <ac:spMkLst>
            <pc:docMk/>
            <pc:sldMk cId="1312133002" sldId="266"/>
            <ac:spMk id="14" creationId="{4B6792F1-43AC-E718-1228-770CDDF796B9}"/>
          </ac:spMkLst>
        </pc:spChg>
        <pc:grpChg chg="add mod">
          <ac:chgData name="Xingyu Ni" userId="30288bc54fd5d009" providerId="LiveId" clId="{B2A6793A-7B93-4CAF-BF19-2A2673BA8D3C}" dt="2024-03-11T17:26:17.877" v="51" actId="164"/>
          <ac:grpSpMkLst>
            <pc:docMk/>
            <pc:sldMk cId="1312133002" sldId="266"/>
            <ac:grpSpMk id="12" creationId="{2D8A64C9-0DB4-B56F-D65B-9A52BE68103F}"/>
          </ac:grpSpMkLst>
        </pc:grpChg>
        <pc:cxnChg chg="mod">
          <ac:chgData name="Xingyu Ni" userId="30288bc54fd5d009" providerId="LiveId" clId="{B2A6793A-7B93-4CAF-BF19-2A2673BA8D3C}" dt="2024-03-11T17:26:17.877" v="51" actId="164"/>
          <ac:cxnSpMkLst>
            <pc:docMk/>
            <pc:sldMk cId="1312133002" sldId="266"/>
            <ac:cxnSpMk id="11" creationId="{6AB7A668-A19C-08A6-448F-91C35C528BB2}"/>
          </ac:cxnSpMkLst>
        </pc:cxnChg>
      </pc:sldChg>
      <pc:sldChg chg="addSp delSp modSp mod">
        <pc:chgData name="Xingyu Ni" userId="30288bc54fd5d009" providerId="LiveId" clId="{B2A6793A-7B93-4CAF-BF19-2A2673BA8D3C}" dt="2024-03-11T17:53:00.085" v="744" actId="20577"/>
        <pc:sldMkLst>
          <pc:docMk/>
          <pc:sldMk cId="1434827115" sldId="268"/>
        </pc:sldMkLst>
        <pc:spChg chg="mod">
          <ac:chgData name="Xingyu Ni" userId="30288bc54fd5d009" providerId="LiveId" clId="{B2A6793A-7B93-4CAF-BF19-2A2673BA8D3C}" dt="2024-03-11T17:53:00.085" v="744" actId="20577"/>
          <ac:spMkLst>
            <pc:docMk/>
            <pc:sldMk cId="1434827115" sldId="268"/>
            <ac:spMk id="3" creationId="{76B0172F-C325-2F54-54D8-1B8C5040617C}"/>
          </ac:spMkLst>
        </pc:spChg>
        <pc:spChg chg="mod topLvl">
          <ac:chgData name="Xingyu Ni" userId="30288bc54fd5d009" providerId="LiveId" clId="{B2A6793A-7B93-4CAF-BF19-2A2673BA8D3C}" dt="2024-03-11T17:35:34.021" v="212" actId="164"/>
          <ac:spMkLst>
            <pc:docMk/>
            <pc:sldMk cId="1434827115" sldId="268"/>
            <ac:spMk id="8" creationId="{26F2D5F2-7AFF-077F-CB3F-9E4F369D77D8}"/>
          </ac:spMkLst>
        </pc:spChg>
        <pc:spChg chg="mod topLvl">
          <ac:chgData name="Xingyu Ni" userId="30288bc54fd5d009" providerId="LiveId" clId="{B2A6793A-7B93-4CAF-BF19-2A2673BA8D3C}" dt="2024-03-11T17:35:34.021" v="212" actId="164"/>
          <ac:spMkLst>
            <pc:docMk/>
            <pc:sldMk cId="1434827115" sldId="268"/>
            <ac:spMk id="9" creationId="{1D37ABFF-0E57-C71E-7F03-333C44ECA5D1}"/>
          </ac:spMkLst>
        </pc:spChg>
        <pc:spChg chg="del mod topLvl">
          <ac:chgData name="Xingyu Ni" userId="30288bc54fd5d009" providerId="LiveId" clId="{B2A6793A-7B93-4CAF-BF19-2A2673BA8D3C}" dt="2024-03-11T17:26:26.860" v="54" actId="478"/>
          <ac:spMkLst>
            <pc:docMk/>
            <pc:sldMk cId="1434827115" sldId="268"/>
            <ac:spMk id="10" creationId="{1B8A411F-8E28-5D1F-A823-B359418829BA}"/>
          </ac:spMkLst>
        </pc:spChg>
        <pc:spChg chg="del mod topLvl">
          <ac:chgData name="Xingyu Ni" userId="30288bc54fd5d009" providerId="LiveId" clId="{B2A6793A-7B93-4CAF-BF19-2A2673BA8D3C}" dt="2024-03-11T17:26:29.651" v="55" actId="478"/>
          <ac:spMkLst>
            <pc:docMk/>
            <pc:sldMk cId="1434827115" sldId="268"/>
            <ac:spMk id="11" creationId="{47765036-E146-5150-8FF9-C00A381FB4AC}"/>
          </ac:spMkLst>
        </pc:spChg>
        <pc:spChg chg="mod topLvl">
          <ac:chgData name="Xingyu Ni" userId="30288bc54fd5d009" providerId="LiveId" clId="{B2A6793A-7B93-4CAF-BF19-2A2673BA8D3C}" dt="2024-03-11T17:35:34.021" v="212" actId="164"/>
          <ac:spMkLst>
            <pc:docMk/>
            <pc:sldMk cId="1434827115" sldId="268"/>
            <ac:spMk id="13" creationId="{5E4365E2-B4B9-2204-F3B9-67B406C9D72E}"/>
          </ac:spMkLst>
        </pc:spChg>
        <pc:spChg chg="mod topLvl">
          <ac:chgData name="Xingyu Ni" userId="30288bc54fd5d009" providerId="LiveId" clId="{B2A6793A-7B93-4CAF-BF19-2A2673BA8D3C}" dt="2024-03-11T17:35:34.021" v="212" actId="164"/>
          <ac:spMkLst>
            <pc:docMk/>
            <pc:sldMk cId="1434827115" sldId="268"/>
            <ac:spMk id="14" creationId="{1DA8C06D-4231-BA25-A118-91CB7E159732}"/>
          </ac:spMkLst>
        </pc:spChg>
        <pc:spChg chg="add mod topLvl">
          <ac:chgData name="Xingyu Ni" userId="30288bc54fd5d009" providerId="LiveId" clId="{B2A6793A-7B93-4CAF-BF19-2A2673BA8D3C}" dt="2024-03-11T17:35:34.021" v="212" actId="164"/>
          <ac:spMkLst>
            <pc:docMk/>
            <pc:sldMk cId="1434827115" sldId="268"/>
            <ac:spMk id="24" creationId="{7AF76F96-1D89-FDB8-0E28-916A3FA8039E}"/>
          </ac:spMkLst>
        </pc:spChg>
        <pc:grpChg chg="add del mod">
          <ac:chgData name="Xingyu Ni" userId="30288bc54fd5d009" providerId="LiveId" clId="{B2A6793A-7B93-4CAF-BF19-2A2673BA8D3C}" dt="2024-03-11T17:26:24.742" v="53" actId="165"/>
          <ac:grpSpMkLst>
            <pc:docMk/>
            <pc:sldMk cId="1434827115" sldId="268"/>
            <ac:grpSpMk id="7" creationId="{94496EEE-6F25-2EDD-9529-C930098CD8EA}"/>
          </ac:grpSpMkLst>
        </pc:grpChg>
        <pc:grpChg chg="add del mod">
          <ac:chgData name="Xingyu Ni" userId="30288bc54fd5d009" providerId="LiveId" clId="{B2A6793A-7B93-4CAF-BF19-2A2673BA8D3C}" dt="2024-03-11T17:28:54.509" v="76" actId="165"/>
          <ac:grpSpMkLst>
            <pc:docMk/>
            <pc:sldMk cId="1434827115" sldId="268"/>
            <ac:grpSpMk id="23" creationId="{A3F71098-2EE7-1EA7-7930-AA102D76567D}"/>
          </ac:grpSpMkLst>
        </pc:grpChg>
        <pc:grpChg chg="add del mod">
          <ac:chgData name="Xingyu Ni" userId="30288bc54fd5d009" providerId="LiveId" clId="{B2A6793A-7B93-4CAF-BF19-2A2673BA8D3C}" dt="2024-03-11T17:34:57.433" v="200" actId="164"/>
          <ac:grpSpMkLst>
            <pc:docMk/>
            <pc:sldMk cId="1434827115" sldId="268"/>
            <ac:grpSpMk id="25" creationId="{58896258-7AB2-1C92-B648-BA1B71F05496}"/>
          </ac:grpSpMkLst>
        </pc:grpChg>
        <pc:grpChg chg="add del mod">
          <ac:chgData name="Xingyu Ni" userId="30288bc54fd5d009" providerId="LiveId" clId="{B2A6793A-7B93-4CAF-BF19-2A2673BA8D3C}" dt="2024-03-11T17:35:13.470" v="205" actId="165"/>
          <ac:grpSpMkLst>
            <pc:docMk/>
            <pc:sldMk cId="1434827115" sldId="268"/>
            <ac:grpSpMk id="26" creationId="{A9E08FF8-9F24-F3A7-C691-1D41DC38FC60}"/>
          </ac:grpSpMkLst>
        </pc:grpChg>
        <pc:grpChg chg="add mod">
          <ac:chgData name="Xingyu Ni" userId="30288bc54fd5d009" providerId="LiveId" clId="{B2A6793A-7B93-4CAF-BF19-2A2673BA8D3C}" dt="2024-03-11T17:43:17.843" v="625" actId="1076"/>
          <ac:grpSpMkLst>
            <pc:docMk/>
            <pc:sldMk cId="1434827115" sldId="268"/>
            <ac:grpSpMk id="27" creationId="{2997A732-083B-1601-BBDA-38C5C8F92609}"/>
          </ac:grpSpMkLst>
        </pc:grpChg>
        <pc:cxnChg chg="mod topLvl">
          <ac:chgData name="Xingyu Ni" userId="30288bc54fd5d009" providerId="LiveId" clId="{B2A6793A-7B93-4CAF-BF19-2A2673BA8D3C}" dt="2024-03-11T17:35:34.021" v="212" actId="164"/>
          <ac:cxnSpMkLst>
            <pc:docMk/>
            <pc:sldMk cId="1434827115" sldId="268"/>
            <ac:cxnSpMk id="12" creationId="{DC03328A-BDB2-D145-75C6-7674395E59EB}"/>
          </ac:cxnSpMkLst>
        </pc:cxnChg>
        <pc:cxnChg chg="add mod topLvl">
          <ac:chgData name="Xingyu Ni" userId="30288bc54fd5d009" providerId="LiveId" clId="{B2A6793A-7B93-4CAF-BF19-2A2673BA8D3C}" dt="2024-03-11T17:35:34.021" v="212" actId="164"/>
          <ac:cxnSpMkLst>
            <pc:docMk/>
            <pc:sldMk cId="1434827115" sldId="268"/>
            <ac:cxnSpMk id="15" creationId="{AC0CC546-CE17-7DA4-806C-FB71B1B9AD24}"/>
          </ac:cxnSpMkLst>
        </pc:cxnChg>
        <pc:cxnChg chg="add mod topLvl">
          <ac:chgData name="Xingyu Ni" userId="30288bc54fd5d009" providerId="LiveId" clId="{B2A6793A-7B93-4CAF-BF19-2A2673BA8D3C}" dt="2024-03-11T17:35:34.021" v="212" actId="164"/>
          <ac:cxnSpMkLst>
            <pc:docMk/>
            <pc:sldMk cId="1434827115" sldId="268"/>
            <ac:cxnSpMk id="17" creationId="{2DC946E4-13FB-4F78-03BB-ED272F594754}"/>
          </ac:cxnSpMkLst>
        </pc:cxnChg>
        <pc:cxnChg chg="add mod topLvl">
          <ac:chgData name="Xingyu Ni" userId="30288bc54fd5d009" providerId="LiveId" clId="{B2A6793A-7B93-4CAF-BF19-2A2673BA8D3C}" dt="2024-03-11T17:35:34.021" v="212" actId="164"/>
          <ac:cxnSpMkLst>
            <pc:docMk/>
            <pc:sldMk cId="1434827115" sldId="268"/>
            <ac:cxnSpMk id="21" creationId="{52102A91-98F3-823B-8F39-1D7B095090EE}"/>
          </ac:cxnSpMkLst>
        </pc:cxnChg>
      </pc:sldChg>
      <pc:sldChg chg="modSp new mod">
        <pc:chgData name="Xingyu Ni" userId="30288bc54fd5d009" providerId="LiveId" clId="{B2A6793A-7B93-4CAF-BF19-2A2673BA8D3C}" dt="2024-03-11T17:45:19.361" v="657" actId="20577"/>
        <pc:sldMkLst>
          <pc:docMk/>
          <pc:sldMk cId="1455956231" sldId="271"/>
        </pc:sldMkLst>
        <pc:spChg chg="mod">
          <ac:chgData name="Xingyu Ni" userId="30288bc54fd5d009" providerId="LiveId" clId="{B2A6793A-7B93-4CAF-BF19-2A2673BA8D3C}" dt="2024-03-11T17:45:19.361" v="657" actId="20577"/>
          <ac:spMkLst>
            <pc:docMk/>
            <pc:sldMk cId="1455956231" sldId="271"/>
            <ac:spMk id="2" creationId="{8F2E08BD-EBAB-D5C8-BE9E-D50F6667727D}"/>
          </ac:spMkLst>
        </pc:spChg>
      </pc:sldChg>
      <pc:sldChg chg="modSp new mod">
        <pc:chgData name="Xingyu Ni" userId="30288bc54fd5d009" providerId="LiveId" clId="{B2A6793A-7B93-4CAF-BF19-2A2673BA8D3C}" dt="2024-03-11T17:46:23.335" v="677" actId="20577"/>
        <pc:sldMkLst>
          <pc:docMk/>
          <pc:sldMk cId="3110585471" sldId="272"/>
        </pc:sldMkLst>
        <pc:spChg chg="mod">
          <ac:chgData name="Xingyu Ni" userId="30288bc54fd5d009" providerId="LiveId" clId="{B2A6793A-7B93-4CAF-BF19-2A2673BA8D3C}" dt="2024-03-11T17:46:23.335" v="677" actId="20577"/>
          <ac:spMkLst>
            <pc:docMk/>
            <pc:sldMk cId="3110585471" sldId="272"/>
            <ac:spMk id="2" creationId="{A3225AE7-3FD0-EF2A-B8C5-53E46C5A5C4F}"/>
          </ac:spMkLst>
        </pc:spChg>
      </pc:sldChg>
      <pc:sldMasterChg chg="modSldLayout">
        <pc:chgData name="Xingyu Ni" userId="30288bc54fd5d009" providerId="LiveId" clId="{B2A6793A-7B93-4CAF-BF19-2A2673BA8D3C}" dt="2024-03-11T17:34:10.399" v="189" actId="404"/>
        <pc:sldMasterMkLst>
          <pc:docMk/>
          <pc:sldMasterMk cId="1267861329" sldId="2147483648"/>
        </pc:sldMasterMkLst>
        <pc:sldLayoutChg chg="modSp">
          <pc:chgData name="Xingyu Ni" userId="30288bc54fd5d009" providerId="LiveId" clId="{B2A6793A-7B93-4CAF-BF19-2A2673BA8D3C}" dt="2024-03-11T17:34:10.399" v="189" actId="404"/>
          <pc:sldLayoutMkLst>
            <pc:docMk/>
            <pc:sldMasterMk cId="1267861329" sldId="2147483648"/>
            <pc:sldLayoutMk cId="2735566795" sldId="2147483650"/>
          </pc:sldLayoutMkLst>
          <pc:spChg chg="mod">
            <ac:chgData name="Xingyu Ni" userId="30288bc54fd5d009" providerId="LiveId" clId="{B2A6793A-7B93-4CAF-BF19-2A2673BA8D3C}" dt="2024-03-11T17:34:10.399" v="189" actId="404"/>
            <ac:spMkLst>
              <pc:docMk/>
              <pc:sldMasterMk cId="1267861329" sldId="2147483648"/>
              <pc:sldLayoutMk cId="2735566795" sldId="2147483650"/>
              <ac:spMk id="3" creationId="{D9E7C4FC-510C-4B71-9F9F-2EA9C62DD4CD}"/>
            </ac:spMkLst>
          </pc:spChg>
        </pc:sldLayoutChg>
      </pc:sldMasterChg>
    </pc:docChg>
  </pc:docChgLst>
  <pc:docChgLst>
    <pc:chgData name="Xingyu Ni" userId="30288bc54fd5d009" providerId="LiveId" clId="{1C3398FE-A439-4BB8-B2BC-6FDA7056C854}"/>
    <pc:docChg chg="undo custSel modSld">
      <pc:chgData name="Xingyu Ni" userId="30288bc54fd5d009" providerId="LiveId" clId="{1C3398FE-A439-4BB8-B2BC-6FDA7056C854}" dt="2024-03-15T11:12:58.036" v="182" actId="1076"/>
      <pc:docMkLst>
        <pc:docMk/>
      </pc:docMkLst>
      <pc:sldChg chg="addSp modSp mod">
        <pc:chgData name="Xingyu Ni" userId="30288bc54fd5d009" providerId="LiveId" clId="{1C3398FE-A439-4BB8-B2BC-6FDA7056C854}" dt="2024-03-15T11:12:58.036" v="182" actId="1076"/>
        <pc:sldMkLst>
          <pc:docMk/>
          <pc:sldMk cId="3484921300" sldId="264"/>
        </pc:sldMkLst>
        <pc:spChg chg="add mod">
          <ac:chgData name="Xingyu Ni" userId="30288bc54fd5d009" providerId="LiveId" clId="{1C3398FE-A439-4BB8-B2BC-6FDA7056C854}" dt="2024-03-11T14:20:32.595" v="9" actId="1076"/>
          <ac:spMkLst>
            <pc:docMk/>
            <pc:sldMk cId="3484921300" sldId="264"/>
            <ac:spMk id="7" creationId="{39E59713-C422-8E8B-DCD8-717DB40847A5}"/>
          </ac:spMkLst>
        </pc:spChg>
        <pc:spChg chg="add mod">
          <ac:chgData name="Xingyu Ni" userId="30288bc54fd5d009" providerId="LiveId" clId="{1C3398FE-A439-4BB8-B2BC-6FDA7056C854}" dt="2024-03-11T14:24:51.433" v="78" actId="1076"/>
          <ac:spMkLst>
            <pc:docMk/>
            <pc:sldMk cId="3484921300" sldId="264"/>
            <ac:spMk id="12" creationId="{896834BB-5012-E864-C721-FA6EAB6A0AC8}"/>
          </ac:spMkLst>
        </pc:spChg>
        <pc:spChg chg="add mod">
          <ac:chgData name="Xingyu Ni" userId="30288bc54fd5d009" providerId="LiveId" clId="{1C3398FE-A439-4BB8-B2BC-6FDA7056C854}" dt="2024-03-11T14:25:41.162" v="82" actId="1076"/>
          <ac:spMkLst>
            <pc:docMk/>
            <pc:sldMk cId="3484921300" sldId="264"/>
            <ac:spMk id="16" creationId="{6241F1B6-306B-79A7-A7A2-FFA8E36BEB79}"/>
          </ac:spMkLst>
        </pc:spChg>
        <pc:spChg chg="add mod">
          <ac:chgData name="Xingyu Ni" userId="30288bc54fd5d009" providerId="LiveId" clId="{1C3398FE-A439-4BB8-B2BC-6FDA7056C854}" dt="2024-03-11T14:25:56.658" v="84" actId="1076"/>
          <ac:spMkLst>
            <pc:docMk/>
            <pc:sldMk cId="3484921300" sldId="264"/>
            <ac:spMk id="20" creationId="{2DC958A2-2751-D163-305B-FD79D7F0089C}"/>
          </ac:spMkLst>
        </pc:spChg>
        <pc:picChg chg="add mod">
          <ac:chgData name="Xingyu Ni" userId="30288bc54fd5d009" providerId="LiveId" clId="{1C3398FE-A439-4BB8-B2BC-6FDA7056C854}" dt="2024-03-15T11:12:47.473" v="180" actId="14100"/>
          <ac:picMkLst>
            <pc:docMk/>
            <pc:sldMk cId="3484921300" sldId="264"/>
            <ac:picMk id="1026" creationId="{2377E8F5-C8F3-B482-649F-34EEF7543413}"/>
          </ac:picMkLst>
        </pc:picChg>
        <pc:picChg chg="add mod">
          <ac:chgData name="Xingyu Ni" userId="30288bc54fd5d009" providerId="LiveId" clId="{1C3398FE-A439-4BB8-B2BC-6FDA7056C854}" dt="2024-03-15T11:12:58.036" v="182" actId="1076"/>
          <ac:picMkLst>
            <pc:docMk/>
            <pc:sldMk cId="3484921300" sldId="264"/>
            <ac:picMk id="1028" creationId="{17F85BD2-F942-C459-11BC-88B42E9D1622}"/>
          </ac:picMkLst>
        </pc:picChg>
        <pc:cxnChg chg="add mod">
          <ac:chgData name="Xingyu Ni" userId="30288bc54fd5d009" providerId="LiveId" clId="{1C3398FE-A439-4BB8-B2BC-6FDA7056C854}" dt="2024-03-11T14:22:37.783" v="31" actId="208"/>
          <ac:cxnSpMkLst>
            <pc:docMk/>
            <pc:sldMk cId="3484921300" sldId="264"/>
            <ac:cxnSpMk id="9" creationId="{2C01DCA2-72E7-72BA-8176-B9C414048B20}"/>
          </ac:cxnSpMkLst>
        </pc:cxnChg>
        <pc:cxnChg chg="add mod">
          <ac:chgData name="Xingyu Ni" userId="30288bc54fd5d009" providerId="LiveId" clId="{1C3398FE-A439-4BB8-B2BC-6FDA7056C854}" dt="2024-03-11T14:22:57.126" v="36" actId="1076"/>
          <ac:cxnSpMkLst>
            <pc:docMk/>
            <pc:sldMk cId="3484921300" sldId="264"/>
            <ac:cxnSpMk id="10" creationId="{C6B494CE-3626-F703-7E30-BE50A2F949E4}"/>
          </ac:cxnSpMkLst>
        </pc:cxnChg>
        <pc:cxnChg chg="add mod">
          <ac:chgData name="Xingyu Ni" userId="30288bc54fd5d009" providerId="LiveId" clId="{1C3398FE-A439-4BB8-B2BC-6FDA7056C854}" dt="2024-03-11T14:23:42.837" v="76" actId="208"/>
          <ac:cxnSpMkLst>
            <pc:docMk/>
            <pc:sldMk cId="3484921300" sldId="264"/>
            <ac:cxnSpMk id="11" creationId="{998B7260-1FC7-D8F8-031F-1BDB86EF9C16}"/>
          </ac:cxnSpMkLst>
        </pc:cxnChg>
        <pc:cxnChg chg="add mod">
          <ac:chgData name="Xingyu Ni" userId="30288bc54fd5d009" providerId="LiveId" clId="{1C3398FE-A439-4BB8-B2BC-6FDA7056C854}" dt="2024-03-11T14:24:51.433" v="78" actId="1076"/>
          <ac:cxnSpMkLst>
            <pc:docMk/>
            <pc:sldMk cId="3484921300" sldId="264"/>
            <ac:cxnSpMk id="13" creationId="{70A32552-B99B-0921-F2C6-49A0E6043E8D}"/>
          </ac:cxnSpMkLst>
        </pc:cxnChg>
        <pc:cxnChg chg="add mod">
          <ac:chgData name="Xingyu Ni" userId="30288bc54fd5d009" providerId="LiveId" clId="{1C3398FE-A439-4BB8-B2BC-6FDA7056C854}" dt="2024-03-11T14:24:51.433" v="78" actId="1076"/>
          <ac:cxnSpMkLst>
            <pc:docMk/>
            <pc:sldMk cId="3484921300" sldId="264"/>
            <ac:cxnSpMk id="14" creationId="{156B9DD7-7A75-D3C8-3F58-AFDDD4E10BD1}"/>
          </ac:cxnSpMkLst>
        </pc:cxnChg>
        <pc:cxnChg chg="add mod">
          <ac:chgData name="Xingyu Ni" userId="30288bc54fd5d009" providerId="LiveId" clId="{1C3398FE-A439-4BB8-B2BC-6FDA7056C854}" dt="2024-03-11T14:25:12.160" v="80" actId="1076"/>
          <ac:cxnSpMkLst>
            <pc:docMk/>
            <pc:sldMk cId="3484921300" sldId="264"/>
            <ac:cxnSpMk id="15" creationId="{2052001D-3EC5-D27A-9836-24DF2A5A2C30}"/>
          </ac:cxnSpMkLst>
        </pc:cxnChg>
        <pc:cxnChg chg="add mod">
          <ac:chgData name="Xingyu Ni" userId="30288bc54fd5d009" providerId="LiveId" clId="{1C3398FE-A439-4BB8-B2BC-6FDA7056C854}" dt="2024-03-11T14:25:41.162" v="82" actId="1076"/>
          <ac:cxnSpMkLst>
            <pc:docMk/>
            <pc:sldMk cId="3484921300" sldId="264"/>
            <ac:cxnSpMk id="17" creationId="{C880B3D6-EFDB-1EEE-1BD6-94D8D7466EAE}"/>
          </ac:cxnSpMkLst>
        </pc:cxnChg>
        <pc:cxnChg chg="add mod">
          <ac:chgData name="Xingyu Ni" userId="30288bc54fd5d009" providerId="LiveId" clId="{1C3398FE-A439-4BB8-B2BC-6FDA7056C854}" dt="2024-03-11T14:26:19.393" v="86" actId="208"/>
          <ac:cxnSpMkLst>
            <pc:docMk/>
            <pc:sldMk cId="3484921300" sldId="264"/>
            <ac:cxnSpMk id="18" creationId="{C5F86465-E339-DB10-10B2-223D7D8DE572}"/>
          </ac:cxnSpMkLst>
        </pc:cxnChg>
        <pc:cxnChg chg="add mod">
          <ac:chgData name="Xingyu Ni" userId="30288bc54fd5d009" providerId="LiveId" clId="{1C3398FE-A439-4BB8-B2BC-6FDA7056C854}" dt="2024-03-11T14:26:13.385" v="85" actId="208"/>
          <ac:cxnSpMkLst>
            <pc:docMk/>
            <pc:sldMk cId="3484921300" sldId="264"/>
            <ac:cxnSpMk id="19" creationId="{4BF1A663-652E-F7A0-0DC3-D29DB9C7C0C3}"/>
          </ac:cxnSpMkLst>
        </pc:cxnChg>
        <pc:cxnChg chg="add mod">
          <ac:chgData name="Xingyu Ni" userId="30288bc54fd5d009" providerId="LiveId" clId="{1C3398FE-A439-4BB8-B2BC-6FDA7056C854}" dt="2024-03-11T14:25:56.658" v="84" actId="1076"/>
          <ac:cxnSpMkLst>
            <pc:docMk/>
            <pc:sldMk cId="3484921300" sldId="264"/>
            <ac:cxnSpMk id="21" creationId="{3BB73C93-AE61-D719-523F-9C620057373B}"/>
          </ac:cxnSpMkLst>
        </pc:cxnChg>
        <pc:cxnChg chg="add mod">
          <ac:chgData name="Xingyu Ni" userId="30288bc54fd5d009" providerId="LiveId" clId="{1C3398FE-A439-4BB8-B2BC-6FDA7056C854}" dt="2024-03-11T14:26:28.457" v="88" actId="208"/>
          <ac:cxnSpMkLst>
            <pc:docMk/>
            <pc:sldMk cId="3484921300" sldId="264"/>
            <ac:cxnSpMk id="22" creationId="{012FFD35-37AF-3447-3512-E16EB59A4A70}"/>
          </ac:cxnSpMkLst>
        </pc:cxnChg>
        <pc:cxnChg chg="add mod">
          <ac:chgData name="Xingyu Ni" userId="30288bc54fd5d009" providerId="LiveId" clId="{1C3398FE-A439-4BB8-B2BC-6FDA7056C854}" dt="2024-03-11T14:26:24.913" v="87" actId="208"/>
          <ac:cxnSpMkLst>
            <pc:docMk/>
            <pc:sldMk cId="3484921300" sldId="264"/>
            <ac:cxnSpMk id="23" creationId="{997BF8B5-137F-50ED-67CA-3ED1314283D6}"/>
          </ac:cxnSpMkLst>
        </pc:cxnChg>
      </pc:sldChg>
      <pc:sldChg chg="modSp">
        <pc:chgData name="Xingyu Ni" userId="30288bc54fd5d009" providerId="LiveId" clId="{1C3398FE-A439-4BB8-B2BC-6FDA7056C854}" dt="2024-03-11T14:28:50.954" v="142" actId="113"/>
        <pc:sldMkLst>
          <pc:docMk/>
          <pc:sldMk cId="1835594559" sldId="265"/>
        </pc:sldMkLst>
        <pc:spChg chg="mod">
          <ac:chgData name="Xingyu Ni" userId="30288bc54fd5d009" providerId="LiveId" clId="{1C3398FE-A439-4BB8-B2BC-6FDA7056C854}" dt="2024-03-11T14:28:48.306" v="141" actId="113"/>
          <ac:spMkLst>
            <pc:docMk/>
            <pc:sldMk cId="1835594559" sldId="265"/>
            <ac:spMk id="14" creationId="{902CC6B6-6AA9-2F65-E0B0-0B2D370D7D4C}"/>
          </ac:spMkLst>
        </pc:spChg>
        <pc:spChg chg="mod">
          <ac:chgData name="Xingyu Ni" userId="30288bc54fd5d009" providerId="LiveId" clId="{1C3398FE-A439-4BB8-B2BC-6FDA7056C854}" dt="2024-03-11T14:28:50.954" v="142" actId="113"/>
          <ac:spMkLst>
            <pc:docMk/>
            <pc:sldMk cId="1835594559" sldId="265"/>
            <ac:spMk id="15" creationId="{93C3EB87-6F5D-8D4F-FE96-95C217137816}"/>
          </ac:spMkLst>
        </pc:spChg>
      </pc:sldChg>
      <pc:sldChg chg="addSp modSp mod">
        <pc:chgData name="Xingyu Ni" userId="30288bc54fd5d009" providerId="LiveId" clId="{1C3398FE-A439-4BB8-B2BC-6FDA7056C854}" dt="2024-03-11T14:31:08.084" v="168" actId="20577"/>
        <pc:sldMkLst>
          <pc:docMk/>
          <pc:sldMk cId="1312133002" sldId="266"/>
        </pc:sldMkLst>
        <pc:spChg chg="add mod">
          <ac:chgData name="Xingyu Ni" userId="30288bc54fd5d009" providerId="LiveId" clId="{1C3398FE-A439-4BB8-B2BC-6FDA7056C854}" dt="2024-03-11T14:28:07.884" v="97" actId="1076"/>
          <ac:spMkLst>
            <pc:docMk/>
            <pc:sldMk cId="1312133002" sldId="266"/>
            <ac:spMk id="7" creationId="{324ABFB2-1DDF-84A9-3BD6-0146BCF055A3}"/>
          </ac:spMkLst>
        </pc:spChg>
        <pc:spChg chg="add mod">
          <ac:chgData name="Xingyu Ni" userId="30288bc54fd5d009" providerId="LiveId" clId="{1C3398FE-A439-4BB8-B2BC-6FDA7056C854}" dt="2024-03-11T14:28:41.226" v="139" actId="113"/>
          <ac:spMkLst>
            <pc:docMk/>
            <pc:sldMk cId="1312133002" sldId="266"/>
            <ac:spMk id="8" creationId="{59E49A42-6D58-4E9F-AA32-2DD8B581CA0F}"/>
          </ac:spMkLst>
        </pc:spChg>
        <pc:spChg chg="add mod">
          <ac:chgData name="Xingyu Ni" userId="30288bc54fd5d009" providerId="LiveId" clId="{1C3398FE-A439-4BB8-B2BC-6FDA7056C854}" dt="2024-03-11T14:28:54.917" v="143" actId="1076"/>
          <ac:spMkLst>
            <pc:docMk/>
            <pc:sldMk cId="1312133002" sldId="266"/>
            <ac:spMk id="9" creationId="{FDB78410-DD59-0E51-6D5F-2971ECEC150B}"/>
          </ac:spMkLst>
        </pc:spChg>
        <pc:spChg chg="add mod">
          <ac:chgData name="Xingyu Ni" userId="30288bc54fd5d009" providerId="LiveId" clId="{1C3398FE-A439-4BB8-B2BC-6FDA7056C854}" dt="2024-03-11T14:29:07.469" v="149" actId="1076"/>
          <ac:spMkLst>
            <pc:docMk/>
            <pc:sldMk cId="1312133002" sldId="266"/>
            <ac:spMk id="10" creationId="{6DFB31BB-BBD4-91A3-4BE9-3788349C4892}"/>
          </ac:spMkLst>
        </pc:spChg>
        <pc:spChg chg="add mod">
          <ac:chgData name="Xingyu Ni" userId="30288bc54fd5d009" providerId="LiveId" clId="{1C3398FE-A439-4BB8-B2BC-6FDA7056C854}" dt="2024-03-11T14:30:51.336" v="163" actId="1076"/>
          <ac:spMkLst>
            <pc:docMk/>
            <pc:sldMk cId="1312133002" sldId="266"/>
            <ac:spMk id="13" creationId="{413D4D75-7735-865A-6771-A8F97FA9D4A7}"/>
          </ac:spMkLst>
        </pc:spChg>
        <pc:spChg chg="add mod">
          <ac:chgData name="Xingyu Ni" userId="30288bc54fd5d009" providerId="LiveId" clId="{1C3398FE-A439-4BB8-B2BC-6FDA7056C854}" dt="2024-03-11T14:31:08.084" v="168" actId="20577"/>
          <ac:spMkLst>
            <pc:docMk/>
            <pc:sldMk cId="1312133002" sldId="266"/>
            <ac:spMk id="14" creationId="{4B6792F1-43AC-E718-1228-770CDDF796B9}"/>
          </ac:spMkLst>
        </pc:spChg>
        <pc:cxnChg chg="add mod">
          <ac:chgData name="Xingyu Ni" userId="30288bc54fd5d009" providerId="LiveId" clId="{1C3398FE-A439-4BB8-B2BC-6FDA7056C854}" dt="2024-03-11T14:30:27.223" v="154" actId="1076"/>
          <ac:cxnSpMkLst>
            <pc:docMk/>
            <pc:sldMk cId="1312133002" sldId="266"/>
            <ac:cxnSpMk id="11" creationId="{6AB7A668-A19C-08A6-448F-91C35C528BB2}"/>
          </ac:cxnSpMkLst>
        </pc:cxnChg>
      </pc:sldChg>
    </pc:docChg>
  </pc:docChgLst>
  <pc:docChgLst>
    <pc:chgData name="Xingyu Ni" userId="30288bc54fd5d009" providerId="LiveId" clId="{9CC2091F-8B23-4D59-A80D-CA2F77651E57}"/>
    <pc:docChg chg="custSel modSld">
      <pc:chgData name="Xingyu Ni" userId="30288bc54fd5d009" providerId="LiveId" clId="{9CC2091F-8B23-4D59-A80D-CA2F77651E57}" dt="2024-02-09T12:29:28.373" v="166" actId="20577"/>
      <pc:docMkLst>
        <pc:docMk/>
      </pc:docMkLst>
      <pc:sldChg chg="modSp mod">
        <pc:chgData name="Xingyu Ni" userId="30288bc54fd5d009" providerId="LiveId" clId="{9CC2091F-8B23-4D59-A80D-CA2F77651E57}" dt="2024-02-09T12:28:19.397" v="163" actId="20577"/>
        <pc:sldMkLst>
          <pc:docMk/>
          <pc:sldMk cId="2087762260" sldId="260"/>
        </pc:sldMkLst>
        <pc:spChg chg="mod">
          <ac:chgData name="Xingyu Ni" userId="30288bc54fd5d009" providerId="LiveId" clId="{9CC2091F-8B23-4D59-A80D-CA2F77651E57}" dt="2024-02-09T12:28:19.397" v="163" actId="20577"/>
          <ac:spMkLst>
            <pc:docMk/>
            <pc:sldMk cId="2087762260" sldId="260"/>
            <ac:spMk id="19" creationId="{3E0100F9-0C8F-49AD-BA6F-B0B1E5102E3F}"/>
          </ac:spMkLst>
        </pc:spChg>
        <pc:spChg chg="mod">
          <ac:chgData name="Xingyu Ni" userId="30288bc54fd5d009" providerId="LiveId" clId="{9CC2091F-8B23-4D59-A80D-CA2F77651E57}" dt="2024-02-09T12:27:35.920" v="76" actId="20577"/>
          <ac:spMkLst>
            <pc:docMk/>
            <pc:sldMk cId="2087762260" sldId="260"/>
            <ac:spMk id="20" creationId="{8205538E-96C6-44B2-A3C3-8E2C40B8BD09}"/>
          </ac:spMkLst>
        </pc:spChg>
        <pc:spChg chg="mod">
          <ac:chgData name="Xingyu Ni" userId="30288bc54fd5d009" providerId="LiveId" clId="{9CC2091F-8B23-4D59-A80D-CA2F77651E57}" dt="2024-02-09T12:27:52.343" v="144" actId="20577"/>
          <ac:spMkLst>
            <pc:docMk/>
            <pc:sldMk cId="2087762260" sldId="260"/>
            <ac:spMk id="21" creationId="{2D18994D-69C0-4A44-B664-30013C20415C}"/>
          </ac:spMkLst>
        </pc:spChg>
      </pc:sldChg>
      <pc:sldChg chg="modSp">
        <pc:chgData name="Xingyu Ni" userId="30288bc54fd5d009" providerId="LiveId" clId="{9CC2091F-8B23-4D59-A80D-CA2F77651E57}" dt="2024-02-09T12:29:28.373" v="166" actId="20577"/>
        <pc:sldMkLst>
          <pc:docMk/>
          <pc:sldMk cId="5663533" sldId="261"/>
        </pc:sldMkLst>
        <pc:spChg chg="mod">
          <ac:chgData name="Xingyu Ni" userId="30288bc54fd5d009" providerId="LiveId" clId="{9CC2091F-8B23-4D59-A80D-CA2F77651E57}" dt="2024-02-09T12:29:28.373" v="166" actId="20577"/>
          <ac:spMkLst>
            <pc:docMk/>
            <pc:sldMk cId="5663533" sldId="261"/>
            <ac:spMk id="3" creationId="{588F34D8-7158-48A5-BC7D-800056266824}"/>
          </ac:spMkLst>
        </pc:spChg>
      </pc:sldChg>
    </pc:docChg>
  </pc:docChgLst>
  <pc:docChgLst>
    <pc:chgData name="Xingyu Ni" userId="30288bc54fd5d009" providerId="LiveId" clId="{C1EAC289-24A5-40CC-802B-D2519A9D6736}"/>
    <pc:docChg chg="undo redo custSel addSld delSld modSld sldOrd">
      <pc:chgData name="Xingyu Ni" userId="30288bc54fd5d009" providerId="LiveId" clId="{C1EAC289-24A5-40CC-802B-D2519A9D6736}" dt="2024-04-29T10:21:14.452" v="9756"/>
      <pc:docMkLst>
        <pc:docMk/>
      </pc:docMkLst>
      <pc:sldChg chg="modSp mod">
        <pc:chgData name="Xingyu Ni" userId="30288bc54fd5d009" providerId="LiveId" clId="{C1EAC289-24A5-40CC-802B-D2519A9D6736}" dt="2024-04-17T08:30:26.797" v="13" actId="20577"/>
        <pc:sldMkLst>
          <pc:docMk/>
          <pc:sldMk cId="2087762260" sldId="260"/>
        </pc:sldMkLst>
        <pc:spChg chg="mod">
          <ac:chgData name="Xingyu Ni" userId="30288bc54fd5d009" providerId="LiveId" clId="{C1EAC289-24A5-40CC-802B-D2519A9D6736}" dt="2024-04-17T08:30:05.399" v="8" actId="20577"/>
          <ac:spMkLst>
            <pc:docMk/>
            <pc:sldMk cId="2087762260" sldId="260"/>
            <ac:spMk id="19" creationId="{3E0100F9-0C8F-49AD-BA6F-B0B1E5102E3F}"/>
          </ac:spMkLst>
        </pc:spChg>
        <pc:spChg chg="mod">
          <ac:chgData name="Xingyu Ni" userId="30288bc54fd5d009" providerId="LiveId" clId="{C1EAC289-24A5-40CC-802B-D2519A9D6736}" dt="2024-04-17T08:30:26.797" v="13" actId="20577"/>
          <ac:spMkLst>
            <pc:docMk/>
            <pc:sldMk cId="2087762260" sldId="260"/>
            <ac:spMk id="20" creationId="{8205538E-96C6-44B2-A3C3-8E2C40B8BD09}"/>
          </ac:spMkLst>
        </pc:spChg>
      </pc:sldChg>
      <pc:sldChg chg="modSp mod">
        <pc:chgData name="Xingyu Ni" userId="30288bc54fd5d009" providerId="LiveId" clId="{C1EAC289-24A5-40CC-802B-D2519A9D6736}" dt="2024-04-24T08:42:55.374" v="1177" actId="20577"/>
        <pc:sldMkLst>
          <pc:docMk/>
          <pc:sldMk cId="3442877812" sldId="263"/>
        </pc:sldMkLst>
        <pc:spChg chg="mod">
          <ac:chgData name="Xingyu Ni" userId="30288bc54fd5d009" providerId="LiveId" clId="{C1EAC289-24A5-40CC-802B-D2519A9D6736}" dt="2024-04-24T08:33:42.615" v="201" actId="20577"/>
          <ac:spMkLst>
            <pc:docMk/>
            <pc:sldMk cId="3442877812" sldId="263"/>
            <ac:spMk id="2" creationId="{1555937E-346D-8D9E-6E9A-D94B55903310}"/>
          </ac:spMkLst>
        </pc:spChg>
        <pc:spChg chg="mod">
          <ac:chgData name="Xingyu Ni" userId="30288bc54fd5d009" providerId="LiveId" clId="{C1EAC289-24A5-40CC-802B-D2519A9D6736}" dt="2024-04-24T08:42:55.374" v="1177" actId="20577"/>
          <ac:spMkLst>
            <pc:docMk/>
            <pc:sldMk cId="3442877812" sldId="263"/>
            <ac:spMk id="3" creationId="{76C6E7A0-E711-458E-F326-FE606FFF3D7B}"/>
          </ac:spMkLst>
        </pc:spChg>
      </pc:sldChg>
      <pc:sldChg chg="modSp new del mod">
        <pc:chgData name="Xingyu Ni" userId="30288bc54fd5d009" providerId="LiveId" clId="{C1EAC289-24A5-40CC-802B-D2519A9D6736}" dt="2024-04-24T08:32:42.023" v="177" actId="47"/>
        <pc:sldMkLst>
          <pc:docMk/>
          <pc:sldMk cId="1848433317" sldId="264"/>
        </pc:sldMkLst>
        <pc:spChg chg="mod">
          <ac:chgData name="Xingyu Ni" userId="30288bc54fd5d009" providerId="LiveId" clId="{C1EAC289-24A5-40CC-802B-D2519A9D6736}" dt="2024-04-24T08:05:05.922" v="75" actId="20577"/>
          <ac:spMkLst>
            <pc:docMk/>
            <pc:sldMk cId="1848433317" sldId="264"/>
            <ac:spMk id="2" creationId="{435238DB-8846-A0B4-B2C5-69CDFB5E578D}"/>
          </ac:spMkLst>
        </pc:spChg>
      </pc:sldChg>
      <pc:sldChg chg="modSp new mod">
        <pc:chgData name="Xingyu Ni" userId="30288bc54fd5d009" providerId="LiveId" clId="{C1EAC289-24A5-40CC-802B-D2519A9D6736}" dt="2024-04-24T08:51:25.524" v="1958" actId="20577"/>
        <pc:sldMkLst>
          <pc:docMk/>
          <pc:sldMk cId="1925072930" sldId="264"/>
        </pc:sldMkLst>
        <pc:spChg chg="mod">
          <ac:chgData name="Xingyu Ni" userId="30288bc54fd5d009" providerId="LiveId" clId="{C1EAC289-24A5-40CC-802B-D2519A9D6736}" dt="2024-04-24T08:43:45.703" v="1192" actId="20577"/>
          <ac:spMkLst>
            <pc:docMk/>
            <pc:sldMk cId="1925072930" sldId="264"/>
            <ac:spMk id="2" creationId="{2333CE0E-8BE1-3A23-02D1-3D2E9D3AEF7F}"/>
          </ac:spMkLst>
        </pc:spChg>
        <pc:spChg chg="mod">
          <ac:chgData name="Xingyu Ni" userId="30288bc54fd5d009" providerId="LiveId" clId="{C1EAC289-24A5-40CC-802B-D2519A9D6736}" dt="2024-04-24T08:51:25.524" v="1958" actId="20577"/>
          <ac:spMkLst>
            <pc:docMk/>
            <pc:sldMk cId="1925072930" sldId="264"/>
            <ac:spMk id="3" creationId="{54B62A9F-9021-D8DF-1E57-FAC25169A3C0}"/>
          </ac:spMkLst>
        </pc:spChg>
      </pc:sldChg>
      <pc:sldChg chg="modSp new del mod">
        <pc:chgData name="Xingyu Ni" userId="30288bc54fd5d009" providerId="LiveId" clId="{C1EAC289-24A5-40CC-802B-D2519A9D6736}" dt="2024-04-24T08:32:42.180" v="178" actId="47"/>
        <pc:sldMkLst>
          <pc:docMk/>
          <pc:sldMk cId="3127891614" sldId="265"/>
        </pc:sldMkLst>
        <pc:spChg chg="mod">
          <ac:chgData name="Xingyu Ni" userId="30288bc54fd5d009" providerId="LiveId" clId="{C1EAC289-24A5-40CC-802B-D2519A9D6736}" dt="2024-04-24T08:05:16.647" v="112" actId="20577"/>
          <ac:spMkLst>
            <pc:docMk/>
            <pc:sldMk cId="3127891614" sldId="265"/>
            <ac:spMk id="2" creationId="{3141DF23-4A25-32E5-D7A2-421BB326CBF0}"/>
          </ac:spMkLst>
        </pc:spChg>
      </pc:sldChg>
      <pc:sldChg chg="modSp new mod">
        <pc:chgData name="Xingyu Ni" userId="30288bc54fd5d009" providerId="LiveId" clId="{C1EAC289-24A5-40CC-802B-D2519A9D6736}" dt="2024-04-24T10:12:10.585" v="3037" actId="20577"/>
        <pc:sldMkLst>
          <pc:docMk/>
          <pc:sldMk cId="3530942488" sldId="265"/>
        </pc:sldMkLst>
        <pc:spChg chg="mod">
          <ac:chgData name="Xingyu Ni" userId="30288bc54fd5d009" providerId="LiveId" clId="{C1EAC289-24A5-40CC-802B-D2519A9D6736}" dt="2024-04-24T08:52:13.999" v="1974" actId="20577"/>
          <ac:spMkLst>
            <pc:docMk/>
            <pc:sldMk cId="3530942488" sldId="265"/>
            <ac:spMk id="2" creationId="{D12091FA-F8BB-CD2E-DA80-95C49830BF9A}"/>
          </ac:spMkLst>
        </pc:spChg>
        <pc:spChg chg="mod">
          <ac:chgData name="Xingyu Ni" userId="30288bc54fd5d009" providerId="LiveId" clId="{C1EAC289-24A5-40CC-802B-D2519A9D6736}" dt="2024-04-24T10:12:10.585" v="3037" actId="20577"/>
          <ac:spMkLst>
            <pc:docMk/>
            <pc:sldMk cId="3530942488" sldId="265"/>
            <ac:spMk id="3" creationId="{468B2F1A-EB6A-694F-3A1A-8E2D955AE059}"/>
          </ac:spMkLst>
        </pc:spChg>
      </pc:sldChg>
      <pc:sldChg chg="modSp new mod">
        <pc:chgData name="Xingyu Ni" userId="30288bc54fd5d009" providerId="LiveId" clId="{C1EAC289-24A5-40CC-802B-D2519A9D6736}" dt="2024-04-25T09:28:38.713" v="3872" actId="20577"/>
        <pc:sldMkLst>
          <pc:docMk/>
          <pc:sldMk cId="4080759043" sldId="266"/>
        </pc:sldMkLst>
        <pc:spChg chg="mod">
          <ac:chgData name="Xingyu Ni" userId="30288bc54fd5d009" providerId="LiveId" clId="{C1EAC289-24A5-40CC-802B-D2519A9D6736}" dt="2024-04-24T10:16:53.753" v="3049" actId="20577"/>
          <ac:spMkLst>
            <pc:docMk/>
            <pc:sldMk cId="4080759043" sldId="266"/>
            <ac:spMk id="2" creationId="{5BB97ECE-BC34-24C0-7726-C37419B9700C}"/>
          </ac:spMkLst>
        </pc:spChg>
        <pc:spChg chg="mod">
          <ac:chgData name="Xingyu Ni" userId="30288bc54fd5d009" providerId="LiveId" clId="{C1EAC289-24A5-40CC-802B-D2519A9D6736}" dt="2024-04-25T09:28:38.713" v="3872" actId="20577"/>
          <ac:spMkLst>
            <pc:docMk/>
            <pc:sldMk cId="4080759043" sldId="266"/>
            <ac:spMk id="3" creationId="{22D3DA10-45F8-32DF-13FE-CD295C9F38D0}"/>
          </ac:spMkLst>
        </pc:spChg>
      </pc:sldChg>
      <pc:sldChg chg="modSp new del mod">
        <pc:chgData name="Xingyu Ni" userId="30288bc54fd5d009" providerId="LiveId" clId="{C1EAC289-24A5-40CC-802B-D2519A9D6736}" dt="2024-04-24T08:32:42.434" v="179" actId="47"/>
        <pc:sldMkLst>
          <pc:docMk/>
          <pc:sldMk cId="4232782624" sldId="266"/>
        </pc:sldMkLst>
        <pc:spChg chg="mod">
          <ac:chgData name="Xingyu Ni" userId="30288bc54fd5d009" providerId="LiveId" clId="{C1EAC289-24A5-40CC-802B-D2519A9D6736}" dt="2024-04-24T08:05:39.259" v="135" actId="20577"/>
          <ac:spMkLst>
            <pc:docMk/>
            <pc:sldMk cId="4232782624" sldId="266"/>
            <ac:spMk id="2" creationId="{269D0C32-2577-BE9D-3219-37B93C295C7D}"/>
          </ac:spMkLst>
        </pc:spChg>
      </pc:sldChg>
      <pc:sldChg chg="modSp new mod">
        <pc:chgData name="Xingyu Ni" userId="30288bc54fd5d009" providerId="LiveId" clId="{C1EAC289-24A5-40CC-802B-D2519A9D6736}" dt="2024-04-26T06:44:25.954" v="5085" actId="20577"/>
        <pc:sldMkLst>
          <pc:docMk/>
          <pc:sldMk cId="408503332" sldId="267"/>
        </pc:sldMkLst>
        <pc:spChg chg="mod">
          <ac:chgData name="Xingyu Ni" userId="30288bc54fd5d009" providerId="LiveId" clId="{C1EAC289-24A5-40CC-802B-D2519A9D6736}" dt="2024-04-25T09:28:44.992" v="3886" actId="20577"/>
          <ac:spMkLst>
            <pc:docMk/>
            <pc:sldMk cId="408503332" sldId="267"/>
            <ac:spMk id="2" creationId="{2ADD4373-0800-7F3E-FE9E-CDEA9DAA5D06}"/>
          </ac:spMkLst>
        </pc:spChg>
        <pc:spChg chg="mod">
          <ac:chgData name="Xingyu Ni" userId="30288bc54fd5d009" providerId="LiveId" clId="{C1EAC289-24A5-40CC-802B-D2519A9D6736}" dt="2024-04-26T06:44:25.954" v="5085" actId="20577"/>
          <ac:spMkLst>
            <pc:docMk/>
            <pc:sldMk cId="408503332" sldId="267"/>
            <ac:spMk id="3" creationId="{9ED5C7E7-8639-ED32-F712-23837D4888BD}"/>
          </ac:spMkLst>
        </pc:spChg>
      </pc:sldChg>
      <pc:sldChg chg="modSp new del mod">
        <pc:chgData name="Xingyu Ni" userId="30288bc54fd5d009" providerId="LiveId" clId="{C1EAC289-24A5-40CC-802B-D2519A9D6736}" dt="2024-04-24T08:32:43.001" v="180" actId="47"/>
        <pc:sldMkLst>
          <pc:docMk/>
          <pc:sldMk cId="1564462253" sldId="267"/>
        </pc:sldMkLst>
        <pc:spChg chg="mod">
          <ac:chgData name="Xingyu Ni" userId="30288bc54fd5d009" providerId="LiveId" clId="{C1EAC289-24A5-40CC-802B-D2519A9D6736}" dt="2024-04-24T08:05:52.360" v="162" actId="20577"/>
          <ac:spMkLst>
            <pc:docMk/>
            <pc:sldMk cId="1564462253" sldId="267"/>
            <ac:spMk id="2" creationId="{6825CEC2-657E-8A27-91B8-F35302B26BAD}"/>
          </ac:spMkLst>
        </pc:spChg>
      </pc:sldChg>
      <pc:sldChg chg="modSp new mod">
        <pc:chgData name="Xingyu Ni" userId="30288bc54fd5d009" providerId="LiveId" clId="{C1EAC289-24A5-40CC-802B-D2519A9D6736}" dt="2024-04-28T12:20:06.354" v="6449" actId="20577"/>
        <pc:sldMkLst>
          <pc:docMk/>
          <pc:sldMk cId="1847110837" sldId="268"/>
        </pc:sldMkLst>
        <pc:spChg chg="mod">
          <ac:chgData name="Xingyu Ni" userId="30288bc54fd5d009" providerId="LiveId" clId="{C1EAC289-24A5-40CC-802B-D2519A9D6736}" dt="2024-04-25T12:42:35.285" v="4316" actId="20577"/>
          <ac:spMkLst>
            <pc:docMk/>
            <pc:sldMk cId="1847110837" sldId="268"/>
            <ac:spMk id="2" creationId="{E78DD3E1-501C-73D8-F053-BC8D353E5AC5}"/>
          </ac:spMkLst>
        </pc:spChg>
        <pc:spChg chg="mod">
          <ac:chgData name="Xingyu Ni" userId="30288bc54fd5d009" providerId="LiveId" clId="{C1EAC289-24A5-40CC-802B-D2519A9D6736}" dt="2024-04-28T12:20:06.354" v="6449" actId="20577"/>
          <ac:spMkLst>
            <pc:docMk/>
            <pc:sldMk cId="1847110837" sldId="268"/>
            <ac:spMk id="3" creationId="{EC595F72-E45F-2C72-5463-D3F57AC2DBDB}"/>
          </ac:spMkLst>
        </pc:spChg>
      </pc:sldChg>
      <pc:sldChg chg="modSp new mod">
        <pc:chgData name="Xingyu Ni" userId="30288bc54fd5d009" providerId="LiveId" clId="{C1EAC289-24A5-40CC-802B-D2519A9D6736}" dt="2024-04-28T11:28:41.059" v="5580" actId="20577"/>
        <pc:sldMkLst>
          <pc:docMk/>
          <pc:sldMk cId="363558713" sldId="269"/>
        </pc:sldMkLst>
        <pc:spChg chg="mod">
          <ac:chgData name="Xingyu Ni" userId="30288bc54fd5d009" providerId="LiveId" clId="{C1EAC289-24A5-40CC-802B-D2519A9D6736}" dt="2024-04-26T05:43:30.078" v="4987" actId="20577"/>
          <ac:spMkLst>
            <pc:docMk/>
            <pc:sldMk cId="363558713" sldId="269"/>
            <ac:spMk id="2" creationId="{6A716B2D-A821-2751-4BC0-395E74BF2CAD}"/>
          </ac:spMkLst>
        </pc:spChg>
        <pc:spChg chg="mod">
          <ac:chgData name="Xingyu Ni" userId="30288bc54fd5d009" providerId="LiveId" clId="{C1EAC289-24A5-40CC-802B-D2519A9D6736}" dt="2024-04-28T11:28:41.059" v="5580" actId="20577"/>
          <ac:spMkLst>
            <pc:docMk/>
            <pc:sldMk cId="363558713" sldId="269"/>
            <ac:spMk id="3" creationId="{4F2C9FBA-5EA7-B17B-84C7-BD30696F16EA}"/>
          </ac:spMkLst>
        </pc:spChg>
      </pc:sldChg>
      <pc:sldChg chg="modSp new mod">
        <pc:chgData name="Xingyu Ni" userId="30288bc54fd5d009" providerId="LiveId" clId="{C1EAC289-24A5-40CC-802B-D2519A9D6736}" dt="2024-04-28T11:41:00.937" v="6164" actId="20577"/>
        <pc:sldMkLst>
          <pc:docMk/>
          <pc:sldMk cId="472115356" sldId="270"/>
        </pc:sldMkLst>
        <pc:spChg chg="mod">
          <ac:chgData name="Xingyu Ni" userId="30288bc54fd5d009" providerId="LiveId" clId="{C1EAC289-24A5-40CC-802B-D2519A9D6736}" dt="2024-04-28T11:29:21.699" v="5582"/>
          <ac:spMkLst>
            <pc:docMk/>
            <pc:sldMk cId="472115356" sldId="270"/>
            <ac:spMk id="2" creationId="{108DBB51-1FD9-7BA0-8321-B7B33794DEB5}"/>
          </ac:spMkLst>
        </pc:spChg>
        <pc:spChg chg="mod">
          <ac:chgData name="Xingyu Ni" userId="30288bc54fd5d009" providerId="LiveId" clId="{C1EAC289-24A5-40CC-802B-D2519A9D6736}" dt="2024-04-28T11:41:00.937" v="6164" actId="20577"/>
          <ac:spMkLst>
            <pc:docMk/>
            <pc:sldMk cId="472115356" sldId="270"/>
            <ac:spMk id="3" creationId="{9660AD72-B649-9E31-5D1A-A8769E3A342F}"/>
          </ac:spMkLst>
        </pc:spChg>
      </pc:sldChg>
      <pc:sldChg chg="modSp new mod">
        <pc:chgData name="Xingyu Ni" userId="30288bc54fd5d009" providerId="LiveId" clId="{C1EAC289-24A5-40CC-802B-D2519A9D6736}" dt="2024-04-28T14:21:27.084" v="6656" actId="20577"/>
        <pc:sldMkLst>
          <pc:docMk/>
          <pc:sldMk cId="180560410" sldId="271"/>
        </pc:sldMkLst>
        <pc:spChg chg="mod">
          <ac:chgData name="Xingyu Ni" userId="30288bc54fd5d009" providerId="LiveId" clId="{C1EAC289-24A5-40CC-802B-D2519A9D6736}" dt="2024-04-28T11:41:28.044" v="6166"/>
          <ac:spMkLst>
            <pc:docMk/>
            <pc:sldMk cId="180560410" sldId="271"/>
            <ac:spMk id="2" creationId="{422CAF7C-2550-511E-AE10-42F407EEEFEE}"/>
          </ac:spMkLst>
        </pc:spChg>
        <pc:spChg chg="mod">
          <ac:chgData name="Xingyu Ni" userId="30288bc54fd5d009" providerId="LiveId" clId="{C1EAC289-24A5-40CC-802B-D2519A9D6736}" dt="2024-04-28T14:21:27.084" v="6656" actId="20577"/>
          <ac:spMkLst>
            <pc:docMk/>
            <pc:sldMk cId="180560410" sldId="271"/>
            <ac:spMk id="3" creationId="{A1234337-F8C2-C0C4-EDDF-E97399C10BC9}"/>
          </ac:spMkLst>
        </pc:spChg>
      </pc:sldChg>
      <pc:sldChg chg="modSp new mod">
        <pc:chgData name="Xingyu Ni" userId="30288bc54fd5d009" providerId="LiveId" clId="{C1EAC289-24A5-40CC-802B-D2519A9D6736}" dt="2024-04-28T14:25:03.088" v="6962" actId="20577"/>
        <pc:sldMkLst>
          <pc:docMk/>
          <pc:sldMk cId="3054968158" sldId="272"/>
        </pc:sldMkLst>
        <pc:spChg chg="mod">
          <ac:chgData name="Xingyu Ni" userId="30288bc54fd5d009" providerId="LiveId" clId="{C1EAC289-24A5-40CC-802B-D2519A9D6736}" dt="2024-04-28T14:22:00.017" v="6680" actId="20577"/>
          <ac:spMkLst>
            <pc:docMk/>
            <pc:sldMk cId="3054968158" sldId="272"/>
            <ac:spMk id="2" creationId="{B67FBECA-D749-BF1B-0501-74BFAB883F36}"/>
          </ac:spMkLst>
        </pc:spChg>
        <pc:spChg chg="mod">
          <ac:chgData name="Xingyu Ni" userId="30288bc54fd5d009" providerId="LiveId" clId="{C1EAC289-24A5-40CC-802B-D2519A9D6736}" dt="2024-04-28T14:25:03.088" v="6962" actId="20577"/>
          <ac:spMkLst>
            <pc:docMk/>
            <pc:sldMk cId="3054968158" sldId="272"/>
            <ac:spMk id="3" creationId="{D632A097-CBD7-F007-B477-BB9DA16F4F6E}"/>
          </ac:spMkLst>
        </pc:spChg>
      </pc:sldChg>
      <pc:sldChg chg="modSp new mod">
        <pc:chgData name="Xingyu Ni" userId="30288bc54fd5d009" providerId="LiveId" clId="{C1EAC289-24A5-40CC-802B-D2519A9D6736}" dt="2024-04-28T14:33:12.219" v="7571" actId="20577"/>
        <pc:sldMkLst>
          <pc:docMk/>
          <pc:sldMk cId="4206456823" sldId="273"/>
        </pc:sldMkLst>
        <pc:spChg chg="mod">
          <ac:chgData name="Xingyu Ni" userId="30288bc54fd5d009" providerId="LiveId" clId="{C1EAC289-24A5-40CC-802B-D2519A9D6736}" dt="2024-04-28T14:26:17.224" v="6975" actId="20577"/>
          <ac:spMkLst>
            <pc:docMk/>
            <pc:sldMk cId="4206456823" sldId="273"/>
            <ac:spMk id="2" creationId="{4AA0577F-36E0-4C10-254E-26A5744A8933}"/>
          </ac:spMkLst>
        </pc:spChg>
        <pc:spChg chg="mod">
          <ac:chgData name="Xingyu Ni" userId="30288bc54fd5d009" providerId="LiveId" clId="{C1EAC289-24A5-40CC-802B-D2519A9D6736}" dt="2024-04-28T14:33:12.219" v="7571" actId="20577"/>
          <ac:spMkLst>
            <pc:docMk/>
            <pc:sldMk cId="4206456823" sldId="273"/>
            <ac:spMk id="3" creationId="{64F06609-3F64-733F-F9FB-9B6E41B16A13}"/>
          </ac:spMkLst>
        </pc:spChg>
      </pc:sldChg>
      <pc:sldChg chg="modSp new mod">
        <pc:chgData name="Xingyu Ni" userId="30288bc54fd5d009" providerId="LiveId" clId="{C1EAC289-24A5-40CC-802B-D2519A9D6736}" dt="2024-04-28T14:42:59.752" v="8372" actId="20577"/>
        <pc:sldMkLst>
          <pc:docMk/>
          <pc:sldMk cId="43549036" sldId="274"/>
        </pc:sldMkLst>
        <pc:spChg chg="mod">
          <ac:chgData name="Xingyu Ni" userId="30288bc54fd5d009" providerId="LiveId" clId="{C1EAC289-24A5-40CC-802B-D2519A9D6736}" dt="2024-04-28T14:33:51.907" v="7593" actId="20577"/>
          <ac:spMkLst>
            <pc:docMk/>
            <pc:sldMk cId="43549036" sldId="274"/>
            <ac:spMk id="2" creationId="{F039B962-6CB3-FB55-410A-0ACBEAC85975}"/>
          </ac:spMkLst>
        </pc:spChg>
        <pc:spChg chg="mod">
          <ac:chgData name="Xingyu Ni" userId="30288bc54fd5d009" providerId="LiveId" clId="{C1EAC289-24A5-40CC-802B-D2519A9D6736}" dt="2024-04-28T14:42:59.752" v="8372" actId="20577"/>
          <ac:spMkLst>
            <pc:docMk/>
            <pc:sldMk cId="43549036" sldId="274"/>
            <ac:spMk id="3" creationId="{7E267ED5-03DF-9496-9599-61D1700961A9}"/>
          </ac:spMkLst>
        </pc:spChg>
      </pc:sldChg>
      <pc:sldChg chg="modSp new mod">
        <pc:chgData name="Xingyu Ni" userId="30288bc54fd5d009" providerId="LiveId" clId="{C1EAC289-24A5-40CC-802B-D2519A9D6736}" dt="2024-04-28T14:51:10.819" v="8899" actId="20577"/>
        <pc:sldMkLst>
          <pc:docMk/>
          <pc:sldMk cId="1252668479" sldId="275"/>
        </pc:sldMkLst>
        <pc:spChg chg="mod">
          <ac:chgData name="Xingyu Ni" userId="30288bc54fd5d009" providerId="LiveId" clId="{C1EAC289-24A5-40CC-802B-D2519A9D6736}" dt="2024-04-28T14:44:15.819" v="8394" actId="20577"/>
          <ac:spMkLst>
            <pc:docMk/>
            <pc:sldMk cId="1252668479" sldId="275"/>
            <ac:spMk id="2" creationId="{F410C98E-E3E2-7C7D-0229-26C7FB1FE83F}"/>
          </ac:spMkLst>
        </pc:spChg>
        <pc:spChg chg="mod">
          <ac:chgData name="Xingyu Ni" userId="30288bc54fd5d009" providerId="LiveId" clId="{C1EAC289-24A5-40CC-802B-D2519A9D6736}" dt="2024-04-28T14:51:10.819" v="8899" actId="20577"/>
          <ac:spMkLst>
            <pc:docMk/>
            <pc:sldMk cId="1252668479" sldId="275"/>
            <ac:spMk id="3" creationId="{C13B5A34-FA7E-F9EC-FDCF-6DC6106A015E}"/>
          </ac:spMkLst>
        </pc:spChg>
      </pc:sldChg>
      <pc:sldChg chg="modSp new mod ord">
        <pc:chgData name="Xingyu Ni" userId="30288bc54fd5d009" providerId="LiveId" clId="{C1EAC289-24A5-40CC-802B-D2519A9D6736}" dt="2024-04-29T10:21:14.452" v="9756"/>
        <pc:sldMkLst>
          <pc:docMk/>
          <pc:sldMk cId="3392767321" sldId="276"/>
        </pc:sldMkLst>
        <pc:spChg chg="mod">
          <ac:chgData name="Xingyu Ni" userId="30288bc54fd5d009" providerId="LiveId" clId="{C1EAC289-24A5-40CC-802B-D2519A9D6736}" dt="2024-04-29T09:43:05.574" v="8911" actId="20577"/>
          <ac:spMkLst>
            <pc:docMk/>
            <pc:sldMk cId="3392767321" sldId="276"/>
            <ac:spMk id="2" creationId="{71CC688B-AFE8-2814-D8FE-EA8E7716E329}"/>
          </ac:spMkLst>
        </pc:spChg>
        <pc:spChg chg="mod">
          <ac:chgData name="Xingyu Ni" userId="30288bc54fd5d009" providerId="LiveId" clId="{C1EAC289-24A5-40CC-802B-D2519A9D6736}" dt="2024-04-29T10:21:14.452" v="9756"/>
          <ac:spMkLst>
            <pc:docMk/>
            <pc:sldMk cId="3392767321" sldId="276"/>
            <ac:spMk id="3" creationId="{BA917DB3-C9AD-F950-4F03-177531D5C311}"/>
          </ac:spMkLst>
        </pc:spChg>
      </pc:sldChg>
      <pc:sldChg chg="modSp new mod ord">
        <pc:chgData name="Xingyu Ni" userId="30288bc54fd5d009" providerId="LiveId" clId="{C1EAC289-24A5-40CC-802B-D2519A9D6736}" dt="2024-04-29T10:19:07.978" v="9732"/>
        <pc:sldMkLst>
          <pc:docMk/>
          <pc:sldMk cId="2075311319" sldId="277"/>
        </pc:sldMkLst>
        <pc:spChg chg="mod">
          <ac:chgData name="Xingyu Ni" userId="30288bc54fd5d009" providerId="LiveId" clId="{C1EAC289-24A5-40CC-802B-D2519A9D6736}" dt="2024-04-29T09:56:38.973" v="9406" actId="20577"/>
          <ac:spMkLst>
            <pc:docMk/>
            <pc:sldMk cId="2075311319" sldId="277"/>
            <ac:spMk id="2" creationId="{43E92561-2B26-C745-0016-B6EE44AAF921}"/>
          </ac:spMkLst>
        </pc:spChg>
        <pc:spChg chg="mod">
          <ac:chgData name="Xingyu Ni" userId="30288bc54fd5d009" providerId="LiveId" clId="{C1EAC289-24A5-40CC-802B-D2519A9D6736}" dt="2024-04-29T10:18:54.054" v="9728" actId="20577"/>
          <ac:spMkLst>
            <pc:docMk/>
            <pc:sldMk cId="2075311319" sldId="277"/>
            <ac:spMk id="3" creationId="{B29AB60C-B43E-6FCC-748D-15EF65BA6C40}"/>
          </ac:spMkLst>
        </pc:spChg>
      </pc:sldChg>
    </pc:docChg>
  </pc:docChgLst>
  <pc:docChgLst>
    <pc:chgData name="Xingyu Ni" userId="30288bc54fd5d009" providerId="LiveId" clId="{494C5D83-0BF4-4002-82CF-0C952DE6A817}"/>
    <pc:docChg chg="delSld modSld">
      <pc:chgData name="Xingyu Ni" userId="30288bc54fd5d009" providerId="LiveId" clId="{494C5D83-0BF4-4002-82CF-0C952DE6A817}" dt="2024-04-29T12:21:55.038" v="29" actId="20577"/>
      <pc:docMkLst>
        <pc:docMk/>
      </pc:docMkLst>
      <pc:sldChg chg="modSp mod">
        <pc:chgData name="Xingyu Ni" userId="30288bc54fd5d009" providerId="LiveId" clId="{494C5D83-0BF4-4002-82CF-0C952DE6A817}" dt="2024-04-29T10:58:38.366" v="7" actId="20577"/>
        <pc:sldMkLst>
          <pc:docMk/>
          <pc:sldMk cId="2087762260" sldId="260"/>
        </pc:sldMkLst>
        <pc:spChg chg="mod">
          <ac:chgData name="Xingyu Ni" userId="30288bc54fd5d009" providerId="LiveId" clId="{494C5D83-0BF4-4002-82CF-0C952DE6A817}" dt="2024-04-29T10:58:38.366" v="7" actId="20577"/>
          <ac:spMkLst>
            <pc:docMk/>
            <pc:sldMk cId="2087762260" sldId="260"/>
            <ac:spMk id="21" creationId="{2D18994D-69C0-4A44-B664-30013C20415C}"/>
          </ac:spMkLst>
        </pc:spChg>
      </pc:sldChg>
      <pc:sldChg chg="del">
        <pc:chgData name="Xingyu Ni" userId="30288bc54fd5d009" providerId="LiveId" clId="{494C5D83-0BF4-4002-82CF-0C952DE6A817}" dt="2024-03-23T09:50:22.957" v="0" actId="47"/>
        <pc:sldMkLst>
          <pc:docMk/>
          <pc:sldMk cId="1791114456" sldId="261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484921300" sldId="264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835594559" sldId="265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312133002" sldId="266"/>
        </pc:sldMkLst>
      </pc:sldChg>
      <pc:sldChg chg="modSp">
        <pc:chgData name="Xingyu Ni" userId="30288bc54fd5d009" providerId="LiveId" clId="{494C5D83-0BF4-4002-82CF-0C952DE6A817}" dt="2024-04-29T12:20:56.873" v="13" actId="20577"/>
        <pc:sldMkLst>
          <pc:docMk/>
          <pc:sldMk cId="4080759043" sldId="266"/>
        </pc:sldMkLst>
        <pc:spChg chg="mod">
          <ac:chgData name="Xingyu Ni" userId="30288bc54fd5d009" providerId="LiveId" clId="{494C5D83-0BF4-4002-82CF-0C952DE6A817}" dt="2024-04-29T12:20:56.873" v="13" actId="20577"/>
          <ac:spMkLst>
            <pc:docMk/>
            <pc:sldMk cId="4080759043" sldId="266"/>
            <ac:spMk id="3" creationId="{22D3DA10-45F8-32DF-13FE-CD295C9F38D0}"/>
          </ac:spMkLst>
        </pc:spChg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5901837" sldId="267"/>
        </pc:sldMkLst>
      </pc:sldChg>
      <pc:sldChg chg="modSp">
        <pc:chgData name="Xingyu Ni" userId="30288bc54fd5d009" providerId="LiveId" clId="{494C5D83-0BF4-4002-82CF-0C952DE6A817}" dt="2024-04-29T12:21:10.030" v="17" actId="20577"/>
        <pc:sldMkLst>
          <pc:docMk/>
          <pc:sldMk cId="408503332" sldId="267"/>
        </pc:sldMkLst>
        <pc:spChg chg="mod">
          <ac:chgData name="Xingyu Ni" userId="30288bc54fd5d009" providerId="LiveId" clId="{494C5D83-0BF4-4002-82CF-0C952DE6A817}" dt="2024-04-29T12:21:10.030" v="17" actId="20577"/>
          <ac:spMkLst>
            <pc:docMk/>
            <pc:sldMk cId="408503332" sldId="267"/>
            <ac:spMk id="3" creationId="{9ED5C7E7-8639-ED32-F712-23837D4888BD}"/>
          </ac:spMkLst>
        </pc:spChg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434827115" sldId="268"/>
        </pc:sldMkLst>
      </pc:sldChg>
      <pc:sldChg chg="modSp">
        <pc:chgData name="Xingyu Ni" userId="30288bc54fd5d009" providerId="LiveId" clId="{494C5D83-0BF4-4002-82CF-0C952DE6A817}" dt="2024-04-29T12:21:14.650" v="18" actId="20577"/>
        <pc:sldMkLst>
          <pc:docMk/>
          <pc:sldMk cId="1847110837" sldId="268"/>
        </pc:sldMkLst>
        <pc:spChg chg="mod">
          <ac:chgData name="Xingyu Ni" userId="30288bc54fd5d009" providerId="LiveId" clId="{494C5D83-0BF4-4002-82CF-0C952DE6A817}" dt="2024-04-29T12:21:14.650" v="18" actId="20577"/>
          <ac:spMkLst>
            <pc:docMk/>
            <pc:sldMk cId="1847110837" sldId="268"/>
            <ac:spMk id="3" creationId="{EC595F72-E45F-2C72-5463-D3F57AC2DBDB}"/>
          </ac:spMkLst>
        </pc:spChg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87297332" sldId="269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2956868518" sldId="270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455956231" sldId="271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110585471" sldId="272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901899238" sldId="273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095991277" sldId="274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909003695" sldId="275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2428099500" sldId="276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629464659" sldId="277"/>
        </pc:sldMkLst>
      </pc:sldChg>
      <pc:sldChg chg="modSp">
        <pc:chgData name="Xingyu Ni" userId="30288bc54fd5d009" providerId="LiveId" clId="{494C5D83-0BF4-4002-82CF-0C952DE6A817}" dt="2024-04-29T12:21:55.038" v="29" actId="20577"/>
        <pc:sldMkLst>
          <pc:docMk/>
          <pc:sldMk cId="2075311319" sldId="277"/>
        </pc:sldMkLst>
        <pc:spChg chg="mod">
          <ac:chgData name="Xingyu Ni" userId="30288bc54fd5d009" providerId="LiveId" clId="{494C5D83-0BF4-4002-82CF-0C952DE6A817}" dt="2024-04-29T12:21:55.038" v="29" actId="20577"/>
          <ac:spMkLst>
            <pc:docMk/>
            <pc:sldMk cId="2075311319" sldId="277"/>
            <ac:spMk id="3" creationId="{B29AB60C-B43E-6FCC-748D-15EF65BA6C40}"/>
          </ac:spMkLst>
        </pc:spChg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280265420" sldId="278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2354341873" sldId="280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732444161" sldId="281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467404268" sldId="282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4137918414" sldId="283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628467506" sldId="284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1912568391" sldId="285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2180089801" sldId="286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328972245" sldId="287"/>
        </pc:sldMkLst>
      </pc:sldChg>
      <pc:sldChg chg="del">
        <pc:chgData name="Xingyu Ni" userId="30288bc54fd5d009" providerId="LiveId" clId="{494C5D83-0BF4-4002-82CF-0C952DE6A817}" dt="2024-03-23T09:50:29.043" v="1" actId="47"/>
        <pc:sldMkLst>
          <pc:docMk/>
          <pc:sldMk cId="3002888043" sldId="288"/>
        </pc:sldMkLst>
      </pc:sldChg>
    </pc:docChg>
  </pc:docChgLst>
  <pc:docChgLst>
    <pc:chgData name="Xingyu Ni" userId="30288bc54fd5d009" providerId="LiveId" clId="{D37BF020-5C12-4764-ABDA-B002F18DEDC7}"/>
    <pc:docChg chg="undo custSel addSld delSld modSld">
      <pc:chgData name="Xingyu Ni" userId="30288bc54fd5d009" providerId="LiveId" clId="{D37BF020-5C12-4764-ABDA-B002F18DEDC7}" dt="2024-02-17T14:53:37.531" v="838"/>
      <pc:docMkLst>
        <pc:docMk/>
      </pc:docMkLst>
      <pc:sldChg chg="modSp mod">
        <pc:chgData name="Xingyu Ni" userId="30288bc54fd5d009" providerId="LiveId" clId="{D37BF020-5C12-4764-ABDA-B002F18DEDC7}" dt="2024-02-09T12:37:54.758" v="54" actId="20577"/>
        <pc:sldMkLst>
          <pc:docMk/>
          <pc:sldMk cId="2087762260" sldId="260"/>
        </pc:sldMkLst>
        <pc:spChg chg="mod">
          <ac:chgData name="Xingyu Ni" userId="30288bc54fd5d009" providerId="LiveId" clId="{D37BF020-5C12-4764-ABDA-B002F18DEDC7}" dt="2024-02-09T12:37:30.640" v="32" actId="20577"/>
          <ac:spMkLst>
            <pc:docMk/>
            <pc:sldMk cId="2087762260" sldId="260"/>
            <ac:spMk id="19" creationId="{3E0100F9-0C8F-49AD-BA6F-B0B1E5102E3F}"/>
          </ac:spMkLst>
        </pc:spChg>
        <pc:spChg chg="mod">
          <ac:chgData name="Xingyu Ni" userId="30288bc54fd5d009" providerId="LiveId" clId="{D37BF020-5C12-4764-ABDA-B002F18DEDC7}" dt="2024-02-09T12:37:54.758" v="54" actId="20577"/>
          <ac:spMkLst>
            <pc:docMk/>
            <pc:sldMk cId="2087762260" sldId="260"/>
            <ac:spMk id="20" creationId="{8205538E-96C6-44B2-A3C3-8E2C40B8BD09}"/>
          </ac:spMkLst>
        </pc:spChg>
        <pc:spChg chg="mod">
          <ac:chgData name="Xingyu Ni" userId="30288bc54fd5d009" providerId="LiveId" clId="{D37BF020-5C12-4764-ABDA-B002F18DEDC7}" dt="2024-02-09T12:37:22.524" v="2" actId="20577"/>
          <ac:spMkLst>
            <pc:docMk/>
            <pc:sldMk cId="2087762260" sldId="260"/>
            <ac:spMk id="21" creationId="{2D18994D-69C0-4A44-B664-30013C20415C}"/>
          </ac:spMkLst>
        </pc:spChg>
      </pc:sldChg>
      <pc:sldChg chg="del">
        <pc:chgData name="Xingyu Ni" userId="30288bc54fd5d009" providerId="LiveId" clId="{D37BF020-5C12-4764-ABDA-B002F18DEDC7}" dt="2024-02-09T12:47:57.734" v="55" actId="47"/>
        <pc:sldMkLst>
          <pc:docMk/>
          <pc:sldMk cId="5663533" sldId="261"/>
        </pc:sldMkLst>
      </pc:sldChg>
      <pc:sldChg chg="addSp delSp modSp new mod">
        <pc:chgData name="Xingyu Ni" userId="30288bc54fd5d009" providerId="LiveId" clId="{D37BF020-5C12-4764-ABDA-B002F18DEDC7}" dt="2024-02-15T12:12:06.798" v="232" actId="1076"/>
        <pc:sldMkLst>
          <pc:docMk/>
          <pc:sldMk cId="1791114456" sldId="261"/>
        </pc:sldMkLst>
        <pc:spChg chg="mod">
          <ac:chgData name="Xingyu Ni" userId="30288bc54fd5d009" providerId="LiveId" clId="{D37BF020-5C12-4764-ABDA-B002F18DEDC7}" dt="2024-02-15T10:25:58.074" v="103" actId="20577"/>
          <ac:spMkLst>
            <pc:docMk/>
            <pc:sldMk cId="1791114456" sldId="261"/>
            <ac:spMk id="2" creationId="{3CC04DEA-CE81-7B35-1CBE-C2DD63094E2E}"/>
          </ac:spMkLst>
        </pc:spChg>
        <pc:spChg chg="del mod">
          <ac:chgData name="Xingyu Ni" userId="30288bc54fd5d009" providerId="LiveId" clId="{D37BF020-5C12-4764-ABDA-B002F18DEDC7}" dt="2024-02-15T12:11:58.434" v="229" actId="478"/>
          <ac:spMkLst>
            <pc:docMk/>
            <pc:sldMk cId="1791114456" sldId="261"/>
            <ac:spMk id="3" creationId="{12BFC2FF-72AD-401C-CA28-577356FB5171}"/>
          </ac:spMkLst>
        </pc:spChg>
        <pc:spChg chg="add del mod">
          <ac:chgData name="Xingyu Ni" userId="30288bc54fd5d009" providerId="LiveId" clId="{D37BF020-5C12-4764-ABDA-B002F18DEDC7}" dt="2024-02-15T12:12:01.618" v="230" actId="478"/>
          <ac:spMkLst>
            <pc:docMk/>
            <pc:sldMk cId="1791114456" sldId="261"/>
            <ac:spMk id="10" creationId="{3A5A7098-8014-9831-95E3-8EB7A2A2B12F}"/>
          </ac:spMkLst>
        </pc:spChg>
        <pc:picChg chg="add mod">
          <ac:chgData name="Xingyu Ni" userId="30288bc54fd5d009" providerId="LiveId" clId="{D37BF020-5C12-4764-ABDA-B002F18DEDC7}" dt="2024-02-15T12:12:06.798" v="232" actId="1076"/>
          <ac:picMkLst>
            <pc:docMk/>
            <pc:sldMk cId="1791114456" sldId="261"/>
            <ac:picMk id="8" creationId="{153693A3-4CE3-50B7-BF65-6A9E90FA7977}"/>
          </ac:picMkLst>
        </pc:picChg>
      </pc:sldChg>
      <pc:sldChg chg="new del">
        <pc:chgData name="Xingyu Ni" userId="30288bc54fd5d009" providerId="LiveId" clId="{D37BF020-5C12-4764-ABDA-B002F18DEDC7}" dt="2024-02-15T12:11:47.157" v="223" actId="47"/>
        <pc:sldMkLst>
          <pc:docMk/>
          <pc:sldMk cId="2165128990" sldId="262"/>
        </pc:sldMkLst>
      </pc:sldChg>
      <pc:sldChg chg="modSp add mod">
        <pc:chgData name="Xingyu Ni" userId="30288bc54fd5d009" providerId="LiveId" clId="{D37BF020-5C12-4764-ABDA-B002F18DEDC7}" dt="2024-02-16T16:41:39.744" v="740" actId="20577"/>
        <pc:sldMkLst>
          <pc:docMk/>
          <pc:sldMk cId="3442877812" sldId="263"/>
        </pc:sldMkLst>
        <pc:spChg chg="mod">
          <ac:chgData name="Xingyu Ni" userId="30288bc54fd5d009" providerId="LiveId" clId="{D37BF020-5C12-4764-ABDA-B002F18DEDC7}" dt="2024-02-16T16:41:39.744" v="740" actId="20577"/>
          <ac:spMkLst>
            <pc:docMk/>
            <pc:sldMk cId="3442877812" sldId="263"/>
            <ac:spMk id="3" creationId="{76C6E7A0-E711-458E-F326-FE606FFF3D7B}"/>
          </ac:spMkLst>
        </pc:spChg>
      </pc:sldChg>
      <pc:sldChg chg="modSp new mod modNotesTx">
        <pc:chgData name="Xingyu Ni" userId="30288bc54fd5d009" providerId="LiveId" clId="{D37BF020-5C12-4764-ABDA-B002F18DEDC7}" dt="2024-02-17T14:53:37.531" v="838"/>
        <pc:sldMkLst>
          <pc:docMk/>
          <pc:sldMk cId="864603611" sldId="264"/>
        </pc:sldMkLst>
        <pc:spChg chg="mod">
          <ac:chgData name="Xingyu Ni" userId="30288bc54fd5d009" providerId="LiveId" clId="{D37BF020-5C12-4764-ABDA-B002F18DEDC7}" dt="2024-02-17T08:38:07.565" v="775" actId="20577"/>
          <ac:spMkLst>
            <pc:docMk/>
            <pc:sldMk cId="864603611" sldId="264"/>
            <ac:spMk id="2" creationId="{CCA455A3-6262-0963-B324-7714CE75B72A}"/>
          </ac:spMkLst>
        </pc:spChg>
      </pc:sldChg>
      <pc:sldChg chg="modSp new del mod">
        <pc:chgData name="Xingyu Ni" userId="30288bc54fd5d009" providerId="LiveId" clId="{D37BF020-5C12-4764-ABDA-B002F18DEDC7}" dt="2024-02-17T08:40:01.570" v="835" actId="47"/>
        <pc:sldMkLst>
          <pc:docMk/>
          <pc:sldMk cId="1761426929" sldId="265"/>
        </pc:sldMkLst>
        <pc:spChg chg="mod">
          <ac:chgData name="Xingyu Ni" userId="30288bc54fd5d009" providerId="LiveId" clId="{D37BF020-5C12-4764-ABDA-B002F18DEDC7}" dt="2024-02-17T08:38:28.351" v="804" actId="20577"/>
          <ac:spMkLst>
            <pc:docMk/>
            <pc:sldMk cId="1761426929" sldId="265"/>
            <ac:spMk id="2" creationId="{1ED8909C-AD42-8153-B58C-420239ECAE0B}"/>
          </ac:spMkLst>
        </pc:spChg>
      </pc:sldChg>
      <pc:sldChg chg="modSp new del mod">
        <pc:chgData name="Xingyu Ni" userId="30288bc54fd5d009" providerId="LiveId" clId="{D37BF020-5C12-4764-ABDA-B002F18DEDC7}" dt="2024-02-17T08:40:01.742" v="836" actId="47"/>
        <pc:sldMkLst>
          <pc:docMk/>
          <pc:sldMk cId="1161400738" sldId="266"/>
        </pc:sldMkLst>
        <pc:spChg chg="mod">
          <ac:chgData name="Xingyu Ni" userId="30288bc54fd5d009" providerId="LiveId" clId="{D37BF020-5C12-4764-ABDA-B002F18DEDC7}" dt="2024-02-17T08:38:37.231" v="833" actId="20577"/>
          <ac:spMkLst>
            <pc:docMk/>
            <pc:sldMk cId="1161400738" sldId="266"/>
            <ac:spMk id="2" creationId="{C934C945-FE9F-A418-48B1-3527662BDB74}"/>
          </ac:spMkLst>
        </pc:spChg>
      </pc:sldChg>
      <pc:sldChg chg="new del">
        <pc:chgData name="Xingyu Ni" userId="30288bc54fd5d009" providerId="LiveId" clId="{D37BF020-5C12-4764-ABDA-B002F18DEDC7}" dt="2024-02-17T08:40:02.727" v="837" actId="47"/>
        <pc:sldMkLst>
          <pc:docMk/>
          <pc:sldMk cId="4055026553" sldId="267"/>
        </pc:sldMkLst>
      </pc:sldChg>
    </pc:docChg>
  </pc:docChgLst>
  <pc:docChgLst>
    <pc:chgData name="Xingyu Ni" userId="30288bc54fd5d009" providerId="LiveId" clId="{5A31C4E9-0845-4ADD-BE29-5BBE13B57604}"/>
    <pc:docChg chg="undo redo custSel addSld delSld modSld sldOrd modMainMaster">
      <pc:chgData name="Xingyu Ni" userId="30288bc54fd5d009" providerId="LiveId" clId="{5A31C4E9-0845-4ADD-BE29-5BBE13B57604}" dt="2024-03-18T12:36:16.398" v="16983" actId="20577"/>
      <pc:docMkLst>
        <pc:docMk/>
      </pc:docMkLst>
      <pc:sldChg chg="modSp mod">
        <pc:chgData name="Xingyu Ni" userId="30288bc54fd5d009" providerId="LiveId" clId="{5A31C4E9-0845-4ADD-BE29-5BBE13B57604}" dt="2024-03-11T13:27:50.646" v="5587" actId="20577"/>
        <pc:sldMkLst>
          <pc:docMk/>
          <pc:sldMk cId="2087762260" sldId="260"/>
        </pc:sldMkLst>
        <pc:spChg chg="mod">
          <ac:chgData name="Xingyu Ni" userId="30288bc54fd5d009" providerId="LiveId" clId="{5A31C4E9-0845-4ADD-BE29-5BBE13B57604}" dt="2024-03-11T13:27:50.646" v="5587" actId="20577"/>
          <ac:spMkLst>
            <pc:docMk/>
            <pc:sldMk cId="2087762260" sldId="260"/>
            <ac:spMk id="21" creationId="{2D18994D-69C0-4A44-B664-30013C20415C}"/>
          </ac:spMkLst>
        </pc:spChg>
      </pc:sldChg>
      <pc:sldChg chg="del">
        <pc:chgData name="Xingyu Ni" userId="30288bc54fd5d009" providerId="LiveId" clId="{5A31C4E9-0845-4ADD-BE29-5BBE13B57604}" dt="2024-03-03T11:56:03.718" v="1" actId="47"/>
        <pc:sldMkLst>
          <pc:docMk/>
          <pc:sldMk cId="864603611" sldId="264"/>
        </pc:sldMkLst>
      </pc:sldChg>
      <pc:sldChg chg="modSp new mod">
        <pc:chgData name="Xingyu Ni" userId="30288bc54fd5d009" providerId="LiveId" clId="{5A31C4E9-0845-4ADD-BE29-5BBE13B57604}" dt="2024-03-03T12:14:28.812" v="943" actId="207"/>
        <pc:sldMkLst>
          <pc:docMk/>
          <pc:sldMk cId="3484921300" sldId="264"/>
        </pc:sldMkLst>
        <pc:spChg chg="mod">
          <ac:chgData name="Xingyu Ni" userId="30288bc54fd5d009" providerId="LiveId" clId="{5A31C4E9-0845-4ADD-BE29-5BBE13B57604}" dt="2024-03-03T11:56:34.633" v="34" actId="20577"/>
          <ac:spMkLst>
            <pc:docMk/>
            <pc:sldMk cId="3484921300" sldId="264"/>
            <ac:spMk id="2" creationId="{0F34E9D4-4B0C-4C64-5125-CE607F5BF18D}"/>
          </ac:spMkLst>
        </pc:spChg>
        <pc:spChg chg="mod">
          <ac:chgData name="Xingyu Ni" userId="30288bc54fd5d009" providerId="LiveId" clId="{5A31C4E9-0845-4ADD-BE29-5BBE13B57604}" dt="2024-03-03T12:14:28.812" v="943" actId="207"/>
          <ac:spMkLst>
            <pc:docMk/>
            <pc:sldMk cId="3484921300" sldId="264"/>
            <ac:spMk id="3" creationId="{A55F5F21-A880-57F1-98FC-3118A51C7801}"/>
          </ac:spMkLst>
        </pc:spChg>
      </pc:sldChg>
      <pc:sldChg chg="addSp modSp new mod">
        <pc:chgData name="Xingyu Ni" userId="30288bc54fd5d009" providerId="LiveId" clId="{5A31C4E9-0845-4ADD-BE29-5BBE13B57604}" dt="2024-03-03T12:54:13.980" v="2649" actId="113"/>
        <pc:sldMkLst>
          <pc:docMk/>
          <pc:sldMk cId="1835594559" sldId="265"/>
        </pc:sldMkLst>
        <pc:spChg chg="mod">
          <ac:chgData name="Xingyu Ni" userId="30288bc54fd5d009" providerId="LiveId" clId="{5A31C4E9-0845-4ADD-BE29-5BBE13B57604}" dt="2024-03-03T12:14:46.209" v="971" actId="20577"/>
          <ac:spMkLst>
            <pc:docMk/>
            <pc:sldMk cId="1835594559" sldId="265"/>
            <ac:spMk id="2" creationId="{FBDACADF-5176-5B59-87F2-28C49831631B}"/>
          </ac:spMkLst>
        </pc:spChg>
        <pc:spChg chg="mod">
          <ac:chgData name="Xingyu Ni" userId="30288bc54fd5d009" providerId="LiveId" clId="{5A31C4E9-0845-4ADD-BE29-5BBE13B57604}" dt="2024-03-03T12:54:13.980" v="2649" actId="113"/>
          <ac:spMkLst>
            <pc:docMk/>
            <pc:sldMk cId="1835594559" sldId="265"/>
            <ac:spMk id="3" creationId="{70481467-58DE-77A8-3656-B44BBA86F5F9}"/>
          </ac:spMkLst>
        </pc:spChg>
        <pc:spChg chg="add mod">
          <ac:chgData name="Xingyu Ni" userId="30288bc54fd5d009" providerId="LiveId" clId="{5A31C4E9-0845-4ADD-BE29-5BBE13B57604}" dt="2024-03-03T12:34:57.960" v="2339" actId="1037"/>
          <ac:spMkLst>
            <pc:docMk/>
            <pc:sldMk cId="1835594559" sldId="265"/>
            <ac:spMk id="11" creationId="{0B2FA54F-339D-2953-4A37-9A974C75F01F}"/>
          </ac:spMkLst>
        </pc:spChg>
        <pc:spChg chg="add mod">
          <ac:chgData name="Xingyu Ni" userId="30288bc54fd5d009" providerId="LiveId" clId="{5A31C4E9-0845-4ADD-BE29-5BBE13B57604}" dt="2024-03-03T12:34:57.960" v="2339" actId="1037"/>
          <ac:spMkLst>
            <pc:docMk/>
            <pc:sldMk cId="1835594559" sldId="265"/>
            <ac:spMk id="12" creationId="{035033A3-83AB-0332-1A35-0BBA89749F8E}"/>
          </ac:spMkLst>
        </pc:spChg>
        <pc:spChg chg="add mod">
          <ac:chgData name="Xingyu Ni" userId="30288bc54fd5d009" providerId="LiveId" clId="{5A31C4E9-0845-4ADD-BE29-5BBE13B57604}" dt="2024-03-03T12:53:35.256" v="2626" actId="20577"/>
          <ac:spMkLst>
            <pc:docMk/>
            <pc:sldMk cId="1835594559" sldId="265"/>
            <ac:spMk id="14" creationId="{902CC6B6-6AA9-2F65-E0B0-0B2D370D7D4C}"/>
          </ac:spMkLst>
        </pc:spChg>
        <pc:spChg chg="add mod">
          <ac:chgData name="Xingyu Ni" userId="30288bc54fd5d009" providerId="LiveId" clId="{5A31C4E9-0845-4ADD-BE29-5BBE13B57604}" dt="2024-03-03T12:53:40.464" v="2628" actId="20577"/>
          <ac:spMkLst>
            <pc:docMk/>
            <pc:sldMk cId="1835594559" sldId="265"/>
            <ac:spMk id="15" creationId="{93C3EB87-6F5D-8D4F-FE96-95C217137816}"/>
          </ac:spMkLst>
        </pc:spChg>
        <pc:cxnChg chg="add mod">
          <ac:chgData name="Xingyu Ni" userId="30288bc54fd5d009" providerId="LiveId" clId="{5A31C4E9-0845-4ADD-BE29-5BBE13B57604}" dt="2024-03-03T12:34:57.960" v="2339" actId="1037"/>
          <ac:cxnSpMkLst>
            <pc:docMk/>
            <pc:sldMk cId="1835594559" sldId="265"/>
            <ac:cxnSpMk id="8" creationId="{2F8E9B58-78F9-C461-22A0-8C8A9C04DBA6}"/>
          </ac:cxnSpMkLst>
        </pc:cxnChg>
        <pc:cxnChg chg="add mod">
          <ac:chgData name="Xingyu Ni" userId="30288bc54fd5d009" providerId="LiveId" clId="{5A31C4E9-0845-4ADD-BE29-5BBE13B57604}" dt="2024-03-03T12:35:15.265" v="2342" actId="692"/>
          <ac:cxnSpMkLst>
            <pc:docMk/>
            <pc:sldMk cId="1835594559" sldId="265"/>
            <ac:cxnSpMk id="10" creationId="{EDD03241-21B1-15F4-C9F9-6A14D2CFCC7A}"/>
          </ac:cxnSpMkLst>
        </pc:cxnChg>
        <pc:cxnChg chg="add mod">
          <ac:chgData name="Xingyu Ni" userId="30288bc54fd5d009" providerId="LiveId" clId="{5A31C4E9-0845-4ADD-BE29-5BBE13B57604}" dt="2024-03-03T12:34:57.960" v="2339" actId="1037"/>
          <ac:cxnSpMkLst>
            <pc:docMk/>
            <pc:sldMk cId="1835594559" sldId="265"/>
            <ac:cxnSpMk id="13" creationId="{2264FBA6-7281-A3E8-DFCE-36F735DEE80F}"/>
          </ac:cxnSpMkLst>
        </pc:cxnChg>
      </pc:sldChg>
      <pc:sldChg chg="modSp new mod">
        <pc:chgData name="Xingyu Ni" userId="30288bc54fd5d009" providerId="LiveId" clId="{5A31C4E9-0845-4ADD-BE29-5BBE13B57604}" dt="2024-03-03T13:05:02.303" v="3261" actId="113"/>
        <pc:sldMkLst>
          <pc:docMk/>
          <pc:sldMk cId="1312133002" sldId="266"/>
        </pc:sldMkLst>
        <pc:spChg chg="mod">
          <ac:chgData name="Xingyu Ni" userId="30288bc54fd5d009" providerId="LiveId" clId="{5A31C4E9-0845-4ADD-BE29-5BBE13B57604}" dt="2024-03-03T12:28:23.009" v="2204" actId="20577"/>
          <ac:spMkLst>
            <pc:docMk/>
            <pc:sldMk cId="1312133002" sldId="266"/>
            <ac:spMk id="2" creationId="{A42178E6-7FB2-C602-2793-96989621FD5C}"/>
          </ac:spMkLst>
        </pc:spChg>
        <pc:spChg chg="mod">
          <ac:chgData name="Xingyu Ni" userId="30288bc54fd5d009" providerId="LiveId" clId="{5A31C4E9-0845-4ADD-BE29-5BBE13B57604}" dt="2024-03-03T13:05:02.303" v="3261" actId="113"/>
          <ac:spMkLst>
            <pc:docMk/>
            <pc:sldMk cId="1312133002" sldId="266"/>
            <ac:spMk id="3" creationId="{A262BC7A-018C-E30F-7343-D0F923A9F3DD}"/>
          </ac:spMkLst>
        </pc:spChg>
      </pc:sldChg>
      <pc:sldChg chg="addSp delSp modSp new mod">
        <pc:chgData name="Xingyu Ni" userId="30288bc54fd5d009" providerId="LiveId" clId="{5A31C4E9-0845-4ADD-BE29-5BBE13B57604}" dt="2024-03-03T13:27:26.571" v="3949" actId="1076"/>
        <pc:sldMkLst>
          <pc:docMk/>
          <pc:sldMk cId="35901837" sldId="267"/>
        </pc:sldMkLst>
        <pc:spChg chg="mod">
          <ac:chgData name="Xingyu Ni" userId="30288bc54fd5d009" providerId="LiveId" clId="{5A31C4E9-0845-4ADD-BE29-5BBE13B57604}" dt="2024-03-03T13:05:44.796" v="3293" actId="20577"/>
          <ac:spMkLst>
            <pc:docMk/>
            <pc:sldMk cId="35901837" sldId="267"/>
            <ac:spMk id="2" creationId="{AB6B949A-4FF3-2AF8-B914-6CC9026897F7}"/>
          </ac:spMkLst>
        </pc:spChg>
        <pc:spChg chg="mod">
          <ac:chgData name="Xingyu Ni" userId="30288bc54fd5d009" providerId="LiveId" clId="{5A31C4E9-0845-4ADD-BE29-5BBE13B57604}" dt="2024-03-03T13:23:13.037" v="3782" actId="113"/>
          <ac:spMkLst>
            <pc:docMk/>
            <pc:sldMk cId="35901837" sldId="267"/>
            <ac:spMk id="3" creationId="{45D3861D-D2C8-1975-7516-37B691318473}"/>
          </ac:spMkLst>
        </pc:spChg>
        <pc:spChg chg="add mod topLvl">
          <ac:chgData name="Xingyu Ni" userId="30288bc54fd5d009" providerId="LiveId" clId="{5A31C4E9-0845-4ADD-BE29-5BBE13B57604}" dt="2024-03-03T13:24:05.207" v="3792" actId="164"/>
          <ac:spMkLst>
            <pc:docMk/>
            <pc:sldMk cId="35901837" sldId="267"/>
            <ac:spMk id="9" creationId="{90EAC010-36F9-F825-C5E4-5B894B689D43}"/>
          </ac:spMkLst>
        </pc:spChg>
        <pc:spChg chg="add mod topLvl">
          <ac:chgData name="Xingyu Ni" userId="30288bc54fd5d009" providerId="LiveId" clId="{5A31C4E9-0845-4ADD-BE29-5BBE13B57604}" dt="2024-03-03T13:24:05.207" v="3792" actId="164"/>
          <ac:spMkLst>
            <pc:docMk/>
            <pc:sldMk cId="35901837" sldId="267"/>
            <ac:spMk id="10" creationId="{910D6313-8E22-6A02-69F0-97A65232B68B}"/>
          </ac:spMkLst>
        </pc:spChg>
        <pc:spChg chg="add mod topLvl">
          <ac:chgData name="Xingyu Ni" userId="30288bc54fd5d009" providerId="LiveId" clId="{5A31C4E9-0845-4ADD-BE29-5BBE13B57604}" dt="2024-03-03T13:24:05.207" v="3792" actId="164"/>
          <ac:spMkLst>
            <pc:docMk/>
            <pc:sldMk cId="35901837" sldId="267"/>
            <ac:spMk id="15" creationId="{AA0C49EC-5A14-FD42-04CF-572A69CAEA7B}"/>
          </ac:spMkLst>
        </pc:spChg>
        <pc:spChg chg="add mod topLvl">
          <ac:chgData name="Xingyu Ni" userId="30288bc54fd5d009" providerId="LiveId" clId="{5A31C4E9-0845-4ADD-BE29-5BBE13B57604}" dt="2024-03-03T13:24:05.207" v="3792" actId="164"/>
          <ac:spMkLst>
            <pc:docMk/>
            <pc:sldMk cId="35901837" sldId="267"/>
            <ac:spMk id="16" creationId="{D28E1EA7-9689-CDCD-D6C7-C5FE809DE73B}"/>
          </ac:spMkLst>
        </pc:spChg>
        <pc:spChg chg="add mod topLvl">
          <ac:chgData name="Xingyu Ni" userId="30288bc54fd5d009" providerId="LiveId" clId="{5A31C4E9-0845-4ADD-BE29-5BBE13B57604}" dt="2024-03-03T13:24:05.207" v="3792" actId="164"/>
          <ac:spMkLst>
            <pc:docMk/>
            <pc:sldMk cId="35901837" sldId="267"/>
            <ac:spMk id="17" creationId="{B41B8EDA-FFEF-D7D5-8F9C-18F74F005596}"/>
          </ac:spMkLst>
        </pc:spChg>
        <pc:spChg chg="add mod">
          <ac:chgData name="Xingyu Ni" userId="30288bc54fd5d009" providerId="LiveId" clId="{5A31C4E9-0845-4ADD-BE29-5BBE13B57604}" dt="2024-03-03T13:24:05.207" v="3792" actId="164"/>
          <ac:spMkLst>
            <pc:docMk/>
            <pc:sldMk cId="35901837" sldId="267"/>
            <ac:spMk id="26" creationId="{5549F77F-C5A3-CF05-CAB9-D802CA1AF164}"/>
          </ac:spMkLst>
        </pc:spChg>
        <pc:spChg chg="add del">
          <ac:chgData name="Xingyu Ni" userId="30288bc54fd5d009" providerId="LiveId" clId="{5A31C4E9-0845-4ADD-BE29-5BBE13B57604}" dt="2024-03-03T13:24:21.506" v="3795" actId="22"/>
          <ac:spMkLst>
            <pc:docMk/>
            <pc:sldMk cId="35901837" sldId="267"/>
            <ac:spMk id="29" creationId="{5303FC5E-CB55-8E89-4716-7E3749F51F3F}"/>
          </ac:spMkLst>
        </pc:spChg>
        <pc:spChg chg="add mod">
          <ac:chgData name="Xingyu Ni" userId="30288bc54fd5d009" providerId="LiveId" clId="{5A31C4E9-0845-4ADD-BE29-5BBE13B57604}" dt="2024-03-03T13:27:26.571" v="3949" actId="1076"/>
          <ac:spMkLst>
            <pc:docMk/>
            <pc:sldMk cId="35901837" sldId="267"/>
            <ac:spMk id="31" creationId="{B2BFC8C8-BCB4-3BA3-7397-ED4E7590098E}"/>
          </ac:spMkLst>
        </pc:spChg>
        <pc:grpChg chg="add del mod">
          <ac:chgData name="Xingyu Ni" userId="30288bc54fd5d009" providerId="LiveId" clId="{5A31C4E9-0845-4ADD-BE29-5BBE13B57604}" dt="2024-03-03T13:17:27.624" v="3561" actId="165"/>
          <ac:grpSpMkLst>
            <pc:docMk/>
            <pc:sldMk cId="35901837" sldId="267"/>
            <ac:grpSpMk id="18" creationId="{86DF12B0-22A9-7F65-AE6C-D4C8FC4D0AAF}"/>
          </ac:grpSpMkLst>
        </pc:grpChg>
        <pc:grpChg chg="add del mod">
          <ac:chgData name="Xingyu Ni" userId="30288bc54fd5d009" providerId="LiveId" clId="{5A31C4E9-0845-4ADD-BE29-5BBE13B57604}" dt="2024-03-03T13:23:17.157" v="3783" actId="165"/>
          <ac:grpSpMkLst>
            <pc:docMk/>
            <pc:sldMk cId="35901837" sldId="267"/>
            <ac:grpSpMk id="25" creationId="{E87FAD00-CBEF-9142-A9AA-1181D5056DFD}"/>
          </ac:grpSpMkLst>
        </pc:grpChg>
        <pc:grpChg chg="add mod">
          <ac:chgData name="Xingyu Ni" userId="30288bc54fd5d009" providerId="LiveId" clId="{5A31C4E9-0845-4ADD-BE29-5BBE13B57604}" dt="2024-03-03T13:27:20.423" v="3948" actId="1076"/>
          <ac:grpSpMkLst>
            <pc:docMk/>
            <pc:sldMk cId="35901837" sldId="267"/>
            <ac:grpSpMk id="27" creationId="{E1468CF8-FCE0-06F7-E2FE-902786E4AEA6}"/>
          </ac:grpSpMkLst>
        </pc:grpChg>
        <pc:cxnChg chg="add mod topLvl">
          <ac:chgData name="Xingyu Ni" userId="30288bc54fd5d009" providerId="LiveId" clId="{5A31C4E9-0845-4ADD-BE29-5BBE13B57604}" dt="2024-03-03T13:24:05.207" v="3792" actId="164"/>
          <ac:cxnSpMkLst>
            <pc:docMk/>
            <pc:sldMk cId="35901837" sldId="267"/>
            <ac:cxnSpMk id="7" creationId="{D00AE751-976F-9232-7B8C-E72697BA8A23}"/>
          </ac:cxnSpMkLst>
        </pc:cxnChg>
        <pc:cxnChg chg="add mod topLvl">
          <ac:chgData name="Xingyu Ni" userId="30288bc54fd5d009" providerId="LiveId" clId="{5A31C4E9-0845-4ADD-BE29-5BBE13B57604}" dt="2024-03-03T13:24:05.207" v="3792" actId="164"/>
          <ac:cxnSpMkLst>
            <pc:docMk/>
            <pc:sldMk cId="35901837" sldId="267"/>
            <ac:cxnSpMk id="8" creationId="{FB6E75D8-5E65-0428-31DE-6935B9E114D5}"/>
          </ac:cxnSpMkLst>
        </pc:cxnChg>
        <pc:cxnChg chg="add mod topLvl">
          <ac:chgData name="Xingyu Ni" userId="30288bc54fd5d009" providerId="LiveId" clId="{5A31C4E9-0845-4ADD-BE29-5BBE13B57604}" dt="2024-03-03T13:24:05.207" v="3792" actId="164"/>
          <ac:cxnSpMkLst>
            <pc:docMk/>
            <pc:sldMk cId="35901837" sldId="267"/>
            <ac:cxnSpMk id="12" creationId="{0B8A0291-5928-D0D4-9519-BF2742D9C287}"/>
          </ac:cxnSpMkLst>
        </pc:cxnChg>
        <pc:cxnChg chg="add mod topLvl">
          <ac:chgData name="Xingyu Ni" userId="30288bc54fd5d009" providerId="LiveId" clId="{5A31C4E9-0845-4ADD-BE29-5BBE13B57604}" dt="2024-03-03T13:24:05.207" v="3792" actId="164"/>
          <ac:cxnSpMkLst>
            <pc:docMk/>
            <pc:sldMk cId="35901837" sldId="267"/>
            <ac:cxnSpMk id="14" creationId="{566ABE2C-5506-F587-99B8-51B525F4494D}"/>
          </ac:cxnSpMkLst>
        </pc:cxnChg>
        <pc:cxnChg chg="add del mod">
          <ac:chgData name="Xingyu Ni" userId="30288bc54fd5d009" providerId="LiveId" clId="{5A31C4E9-0845-4ADD-BE29-5BBE13B57604}" dt="2024-03-03T13:17:37.905" v="3563" actId="11529"/>
          <ac:cxnSpMkLst>
            <pc:docMk/>
            <pc:sldMk cId="35901837" sldId="267"/>
            <ac:cxnSpMk id="20" creationId="{1BB68EA8-F19B-5377-7D89-5B76B876DDB7}"/>
          </ac:cxnSpMkLst>
        </pc:cxnChg>
        <pc:cxnChg chg="add mod topLvl">
          <ac:chgData name="Xingyu Ni" userId="30288bc54fd5d009" providerId="LiveId" clId="{5A31C4E9-0845-4ADD-BE29-5BBE13B57604}" dt="2024-03-03T13:24:05.207" v="3792" actId="164"/>
          <ac:cxnSpMkLst>
            <pc:docMk/>
            <pc:sldMk cId="35901837" sldId="267"/>
            <ac:cxnSpMk id="22" creationId="{741E8275-E700-7476-9B35-0CFAF35A0634}"/>
          </ac:cxnSpMkLst>
        </pc:cxnChg>
      </pc:sldChg>
      <pc:sldChg chg="modSp new mod">
        <pc:chgData name="Xingyu Ni" userId="30288bc54fd5d009" providerId="LiveId" clId="{5A31C4E9-0845-4ADD-BE29-5BBE13B57604}" dt="2024-03-13T09:30:19.818" v="6782" actId="20577"/>
        <pc:sldMkLst>
          <pc:docMk/>
          <pc:sldMk cId="1434827115" sldId="268"/>
        </pc:sldMkLst>
        <pc:spChg chg="mod">
          <ac:chgData name="Xingyu Ni" userId="30288bc54fd5d009" providerId="LiveId" clId="{5A31C4E9-0845-4ADD-BE29-5BBE13B57604}" dt="2024-03-03T13:29:13.276" v="3970" actId="20577"/>
          <ac:spMkLst>
            <pc:docMk/>
            <pc:sldMk cId="1434827115" sldId="268"/>
            <ac:spMk id="2" creationId="{A8E1027E-3F28-29E3-6F50-F48A447C66B0}"/>
          </ac:spMkLst>
        </pc:spChg>
        <pc:spChg chg="mod">
          <ac:chgData name="Xingyu Ni" userId="30288bc54fd5d009" providerId="LiveId" clId="{5A31C4E9-0845-4ADD-BE29-5BBE13B57604}" dt="2024-03-13T09:30:19.818" v="6782" actId="20577"/>
          <ac:spMkLst>
            <pc:docMk/>
            <pc:sldMk cId="1434827115" sldId="268"/>
            <ac:spMk id="3" creationId="{76B0172F-C325-2F54-54D8-1B8C5040617C}"/>
          </ac:spMkLst>
        </pc:spChg>
      </pc:sldChg>
      <pc:sldChg chg="addSp delSp modSp new mod">
        <pc:chgData name="Xingyu Ni" userId="30288bc54fd5d009" providerId="LiveId" clId="{5A31C4E9-0845-4ADD-BE29-5BBE13B57604}" dt="2024-03-03T13:50:01.787" v="4914" actId="164"/>
        <pc:sldMkLst>
          <pc:docMk/>
          <pc:sldMk cId="187297332" sldId="269"/>
        </pc:sldMkLst>
        <pc:spChg chg="mod">
          <ac:chgData name="Xingyu Ni" userId="30288bc54fd5d009" providerId="LiveId" clId="{5A31C4E9-0845-4ADD-BE29-5BBE13B57604}" dt="2024-03-03T13:42:24.115" v="4650" actId="20577"/>
          <ac:spMkLst>
            <pc:docMk/>
            <pc:sldMk cId="187297332" sldId="269"/>
            <ac:spMk id="2" creationId="{C94BF2EA-0CB2-0307-3C66-54D7804101E0}"/>
          </ac:spMkLst>
        </pc:spChg>
        <pc:spChg chg="mod">
          <ac:chgData name="Xingyu Ni" userId="30288bc54fd5d009" providerId="LiveId" clId="{5A31C4E9-0845-4ADD-BE29-5BBE13B57604}" dt="2024-03-03T13:42:28.578" v="4653" actId="20577"/>
          <ac:spMkLst>
            <pc:docMk/>
            <pc:sldMk cId="187297332" sldId="269"/>
            <ac:spMk id="3" creationId="{5897D1E1-AF59-A394-1300-9BDFEA40011E}"/>
          </ac:spMkLst>
        </pc:spChg>
        <pc:spChg chg="add mod topLvl">
          <ac:chgData name="Xingyu Ni" userId="30288bc54fd5d009" providerId="LiveId" clId="{5A31C4E9-0845-4ADD-BE29-5BBE13B57604}" dt="2024-03-03T13:50:01.787" v="4914" actId="164"/>
          <ac:spMkLst>
            <pc:docMk/>
            <pc:sldMk cId="187297332" sldId="269"/>
            <ac:spMk id="10" creationId="{4A6078CC-8B6C-429F-E6E2-E003DD349886}"/>
          </ac:spMkLst>
        </pc:spChg>
        <pc:spChg chg="add mod topLvl">
          <ac:chgData name="Xingyu Ni" userId="30288bc54fd5d009" providerId="LiveId" clId="{5A31C4E9-0845-4ADD-BE29-5BBE13B57604}" dt="2024-03-03T13:50:01.787" v="4914" actId="164"/>
          <ac:spMkLst>
            <pc:docMk/>
            <pc:sldMk cId="187297332" sldId="269"/>
            <ac:spMk id="11" creationId="{40F2AA5D-ED5B-243C-7726-69B336B05A51}"/>
          </ac:spMkLst>
        </pc:spChg>
        <pc:spChg chg="add mod topLvl">
          <ac:chgData name="Xingyu Ni" userId="30288bc54fd5d009" providerId="LiveId" clId="{5A31C4E9-0845-4ADD-BE29-5BBE13B57604}" dt="2024-03-03T13:50:01.787" v="4914" actId="164"/>
          <ac:spMkLst>
            <pc:docMk/>
            <pc:sldMk cId="187297332" sldId="269"/>
            <ac:spMk id="12" creationId="{94F01ECF-3B2C-AF60-4176-37948D96616A}"/>
          </ac:spMkLst>
        </pc:spChg>
        <pc:spChg chg="add mod topLvl">
          <ac:chgData name="Xingyu Ni" userId="30288bc54fd5d009" providerId="LiveId" clId="{5A31C4E9-0845-4ADD-BE29-5BBE13B57604}" dt="2024-03-03T13:50:01.787" v="4914" actId="164"/>
          <ac:spMkLst>
            <pc:docMk/>
            <pc:sldMk cId="187297332" sldId="269"/>
            <ac:spMk id="13" creationId="{A1F63DF7-F991-3BF4-4D8F-E222669C12B2}"/>
          </ac:spMkLst>
        </pc:spChg>
        <pc:spChg chg="add mod topLvl">
          <ac:chgData name="Xingyu Ni" userId="30288bc54fd5d009" providerId="LiveId" clId="{5A31C4E9-0845-4ADD-BE29-5BBE13B57604}" dt="2024-03-03T13:50:01.787" v="4914" actId="164"/>
          <ac:spMkLst>
            <pc:docMk/>
            <pc:sldMk cId="187297332" sldId="269"/>
            <ac:spMk id="14" creationId="{8558F3DF-390F-C7A3-B48D-9F8297B9AC13}"/>
          </ac:spMkLst>
        </pc:spChg>
        <pc:grpChg chg="add del mod">
          <ac:chgData name="Xingyu Ni" userId="30288bc54fd5d009" providerId="LiveId" clId="{5A31C4E9-0845-4ADD-BE29-5BBE13B57604}" dt="2024-03-03T13:45:11.351" v="4719" actId="165"/>
          <ac:grpSpMkLst>
            <pc:docMk/>
            <pc:sldMk cId="187297332" sldId="269"/>
            <ac:grpSpMk id="15" creationId="{3A874A80-A78F-D76D-7DC8-2B6C1BB57F8C}"/>
          </ac:grpSpMkLst>
        </pc:grpChg>
        <pc:grpChg chg="add del mod">
          <ac:chgData name="Xingyu Ni" userId="30288bc54fd5d009" providerId="LiveId" clId="{5A31C4E9-0845-4ADD-BE29-5BBE13B57604}" dt="2024-03-03T13:49:42.840" v="4909" actId="165"/>
          <ac:grpSpMkLst>
            <pc:docMk/>
            <pc:sldMk cId="187297332" sldId="269"/>
            <ac:grpSpMk id="16" creationId="{285A4D61-CC78-BCEB-1CF0-E43D3E6D0F28}"/>
          </ac:grpSpMkLst>
        </pc:grpChg>
        <pc:grpChg chg="add mod">
          <ac:chgData name="Xingyu Ni" userId="30288bc54fd5d009" providerId="LiveId" clId="{5A31C4E9-0845-4ADD-BE29-5BBE13B57604}" dt="2024-03-03T13:50:01.787" v="4914" actId="164"/>
          <ac:grpSpMkLst>
            <pc:docMk/>
            <pc:sldMk cId="187297332" sldId="269"/>
            <ac:grpSpMk id="17" creationId="{56FC6D6F-2AB6-8B06-F891-CC5901ACE1A1}"/>
          </ac:grpSpMkLst>
        </pc:grpChg>
        <pc:cxnChg chg="add mod topLvl">
          <ac:chgData name="Xingyu Ni" userId="30288bc54fd5d009" providerId="LiveId" clId="{5A31C4E9-0845-4ADD-BE29-5BBE13B57604}" dt="2024-03-03T13:50:01.787" v="4914" actId="164"/>
          <ac:cxnSpMkLst>
            <pc:docMk/>
            <pc:sldMk cId="187297332" sldId="269"/>
            <ac:cxnSpMk id="8" creationId="{F757ECE0-FDBC-99D4-1130-1E65284A38AD}"/>
          </ac:cxnSpMkLst>
        </pc:cxnChg>
        <pc:cxnChg chg="add mod topLvl">
          <ac:chgData name="Xingyu Ni" userId="30288bc54fd5d009" providerId="LiveId" clId="{5A31C4E9-0845-4ADD-BE29-5BBE13B57604}" dt="2024-03-03T13:50:01.787" v="4914" actId="164"/>
          <ac:cxnSpMkLst>
            <pc:docMk/>
            <pc:sldMk cId="187297332" sldId="269"/>
            <ac:cxnSpMk id="9" creationId="{D909C43F-3ED1-A784-E311-601521820CC7}"/>
          </ac:cxnSpMkLst>
        </pc:cxnChg>
      </pc:sldChg>
      <pc:sldChg chg="addSp modSp new mod ord">
        <pc:chgData name="Xingyu Ni" userId="30288bc54fd5d009" providerId="LiveId" clId="{5A31C4E9-0845-4ADD-BE29-5BBE13B57604}" dt="2024-03-03T14:05:39.225" v="5585" actId="1076"/>
        <pc:sldMkLst>
          <pc:docMk/>
          <pc:sldMk cId="2956868518" sldId="270"/>
        </pc:sldMkLst>
        <pc:spChg chg="mod">
          <ac:chgData name="Xingyu Ni" userId="30288bc54fd5d009" providerId="LiveId" clId="{5A31C4E9-0845-4ADD-BE29-5BBE13B57604}" dt="2024-03-03T13:46:39.985" v="4782" actId="20577"/>
          <ac:spMkLst>
            <pc:docMk/>
            <pc:sldMk cId="2956868518" sldId="270"/>
            <ac:spMk id="2" creationId="{D2438387-6D13-01BC-CFBC-55CC459F245F}"/>
          </ac:spMkLst>
        </pc:spChg>
        <pc:spChg chg="mod">
          <ac:chgData name="Xingyu Ni" userId="30288bc54fd5d009" providerId="LiveId" clId="{5A31C4E9-0845-4ADD-BE29-5BBE13B57604}" dt="2024-03-03T14:05:27.892" v="5583" actId="113"/>
          <ac:spMkLst>
            <pc:docMk/>
            <pc:sldMk cId="2956868518" sldId="270"/>
            <ac:spMk id="3" creationId="{F3E31A9A-ED50-AFEF-C349-6495A56B8951}"/>
          </ac:spMkLst>
        </pc:spChg>
        <pc:spChg chg="add mod">
          <ac:chgData name="Xingyu Ni" userId="30288bc54fd5d009" providerId="LiveId" clId="{5A31C4E9-0845-4ADD-BE29-5BBE13B57604}" dt="2024-03-03T13:58:02.483" v="5262" actId="164"/>
          <ac:spMkLst>
            <pc:docMk/>
            <pc:sldMk cId="2956868518" sldId="270"/>
            <ac:spMk id="10" creationId="{6AAA201F-BC2C-47F0-E442-EBC05AED5D09}"/>
          </ac:spMkLst>
        </pc:spChg>
        <pc:spChg chg="add mod">
          <ac:chgData name="Xingyu Ni" userId="30288bc54fd5d009" providerId="LiveId" clId="{5A31C4E9-0845-4ADD-BE29-5BBE13B57604}" dt="2024-03-03T13:58:02.483" v="5262" actId="164"/>
          <ac:spMkLst>
            <pc:docMk/>
            <pc:sldMk cId="2956868518" sldId="270"/>
            <ac:spMk id="11" creationId="{19E425F8-AAFC-9E52-6A23-D47318054D21}"/>
          </ac:spMkLst>
        </pc:spChg>
        <pc:spChg chg="add mod">
          <ac:chgData name="Xingyu Ni" userId="30288bc54fd5d009" providerId="LiveId" clId="{5A31C4E9-0845-4ADD-BE29-5BBE13B57604}" dt="2024-03-03T13:58:02.483" v="5262" actId="164"/>
          <ac:spMkLst>
            <pc:docMk/>
            <pc:sldMk cId="2956868518" sldId="270"/>
            <ac:spMk id="12" creationId="{4D302F0E-0974-88F6-5329-6BE88FBAA9FB}"/>
          </ac:spMkLst>
        </pc:spChg>
        <pc:spChg chg="add mod">
          <ac:chgData name="Xingyu Ni" userId="30288bc54fd5d009" providerId="LiveId" clId="{5A31C4E9-0845-4ADD-BE29-5BBE13B57604}" dt="2024-03-03T13:58:02.483" v="5262" actId="164"/>
          <ac:spMkLst>
            <pc:docMk/>
            <pc:sldMk cId="2956868518" sldId="270"/>
            <ac:spMk id="13" creationId="{72B4FA54-FDD7-5879-F8A2-8318C8F84B16}"/>
          </ac:spMkLst>
        </pc:spChg>
        <pc:spChg chg="add mod">
          <ac:chgData name="Xingyu Ni" userId="30288bc54fd5d009" providerId="LiveId" clId="{5A31C4E9-0845-4ADD-BE29-5BBE13B57604}" dt="2024-03-03T13:59:57.665" v="5324" actId="164"/>
          <ac:spMkLst>
            <pc:docMk/>
            <pc:sldMk cId="2956868518" sldId="270"/>
            <ac:spMk id="20" creationId="{46B7570C-D7A8-759D-530F-A50131A3DC58}"/>
          </ac:spMkLst>
        </pc:spChg>
        <pc:spChg chg="add mod">
          <ac:chgData name="Xingyu Ni" userId="30288bc54fd5d009" providerId="LiveId" clId="{5A31C4E9-0845-4ADD-BE29-5BBE13B57604}" dt="2024-03-03T13:59:57.665" v="5324" actId="164"/>
          <ac:spMkLst>
            <pc:docMk/>
            <pc:sldMk cId="2956868518" sldId="270"/>
            <ac:spMk id="21" creationId="{97005541-3645-0AEE-5207-6C15EEDD9770}"/>
          </ac:spMkLst>
        </pc:spChg>
        <pc:spChg chg="add mod">
          <ac:chgData name="Xingyu Ni" userId="30288bc54fd5d009" providerId="LiveId" clId="{5A31C4E9-0845-4ADD-BE29-5BBE13B57604}" dt="2024-03-03T13:59:57.665" v="5324" actId="164"/>
          <ac:spMkLst>
            <pc:docMk/>
            <pc:sldMk cId="2956868518" sldId="270"/>
            <ac:spMk id="22" creationId="{EF22CC2E-3977-96E9-5264-FF5600CC1A37}"/>
          </ac:spMkLst>
        </pc:spChg>
        <pc:spChg chg="add mod">
          <ac:chgData name="Xingyu Ni" userId="30288bc54fd5d009" providerId="LiveId" clId="{5A31C4E9-0845-4ADD-BE29-5BBE13B57604}" dt="2024-03-03T13:59:57.665" v="5324" actId="164"/>
          <ac:spMkLst>
            <pc:docMk/>
            <pc:sldMk cId="2956868518" sldId="270"/>
            <ac:spMk id="23" creationId="{EBD2869A-FC7B-9B5B-C491-22DADA610271}"/>
          </ac:spMkLst>
        </pc:spChg>
        <pc:grpChg chg="add mod">
          <ac:chgData name="Xingyu Ni" userId="30288bc54fd5d009" providerId="LiveId" clId="{5A31C4E9-0845-4ADD-BE29-5BBE13B57604}" dt="2024-03-03T14:05:39.225" v="5585" actId="1076"/>
          <ac:grpSpMkLst>
            <pc:docMk/>
            <pc:sldMk cId="2956868518" sldId="270"/>
            <ac:grpSpMk id="14" creationId="{E3DF745D-2414-A91C-C257-9D0D727F6AF5}"/>
          </ac:grpSpMkLst>
        </pc:grpChg>
        <pc:grpChg chg="add mod">
          <ac:chgData name="Xingyu Ni" userId="30288bc54fd5d009" providerId="LiveId" clId="{5A31C4E9-0845-4ADD-BE29-5BBE13B57604}" dt="2024-03-03T14:05:34.656" v="5584" actId="1076"/>
          <ac:grpSpMkLst>
            <pc:docMk/>
            <pc:sldMk cId="2956868518" sldId="270"/>
            <ac:grpSpMk id="24" creationId="{B48B6395-EEBE-AFBF-AB2C-7E40ECCF033A}"/>
          </ac:grpSpMkLst>
        </pc:grpChg>
        <pc:cxnChg chg="add mod">
          <ac:chgData name="Xingyu Ni" userId="30288bc54fd5d009" providerId="LiveId" clId="{5A31C4E9-0845-4ADD-BE29-5BBE13B57604}" dt="2024-03-03T13:58:02.483" v="5262" actId="164"/>
          <ac:cxnSpMkLst>
            <pc:docMk/>
            <pc:sldMk cId="2956868518" sldId="270"/>
            <ac:cxnSpMk id="8" creationId="{155F6AC3-43D4-25E3-47DD-0805565FA37B}"/>
          </ac:cxnSpMkLst>
        </pc:cxnChg>
        <pc:cxnChg chg="add mod">
          <ac:chgData name="Xingyu Ni" userId="30288bc54fd5d009" providerId="LiveId" clId="{5A31C4E9-0845-4ADD-BE29-5BBE13B57604}" dt="2024-03-03T13:58:02.483" v="5262" actId="164"/>
          <ac:cxnSpMkLst>
            <pc:docMk/>
            <pc:sldMk cId="2956868518" sldId="270"/>
            <ac:cxnSpMk id="9" creationId="{92DBF79A-CADA-0988-D694-7DAA868CA7B6}"/>
          </ac:cxnSpMkLst>
        </pc:cxnChg>
        <pc:cxnChg chg="add mod">
          <ac:chgData name="Xingyu Ni" userId="30288bc54fd5d009" providerId="LiveId" clId="{5A31C4E9-0845-4ADD-BE29-5BBE13B57604}" dt="2024-03-03T13:59:57.665" v="5324" actId="164"/>
          <ac:cxnSpMkLst>
            <pc:docMk/>
            <pc:sldMk cId="2956868518" sldId="270"/>
            <ac:cxnSpMk id="16" creationId="{2C13D341-8005-B20B-D17D-3FF8E4C15DAB}"/>
          </ac:cxnSpMkLst>
        </pc:cxnChg>
        <pc:cxnChg chg="add mod">
          <ac:chgData name="Xingyu Ni" userId="30288bc54fd5d009" providerId="LiveId" clId="{5A31C4E9-0845-4ADD-BE29-5BBE13B57604}" dt="2024-03-03T13:59:57.665" v="5324" actId="164"/>
          <ac:cxnSpMkLst>
            <pc:docMk/>
            <pc:sldMk cId="2956868518" sldId="270"/>
            <ac:cxnSpMk id="17" creationId="{1F963C87-7CA8-537B-7F35-CBF11CE06BFE}"/>
          </ac:cxnSpMkLst>
        </pc:cxnChg>
      </pc:sldChg>
      <pc:sldChg chg="addSp delSp modSp mod">
        <pc:chgData name="Xingyu Ni" userId="30288bc54fd5d009" providerId="LiveId" clId="{5A31C4E9-0845-4ADD-BE29-5BBE13B57604}" dt="2024-03-13T10:12:37.066" v="8831" actId="20577"/>
        <pc:sldMkLst>
          <pc:docMk/>
          <pc:sldMk cId="1455956231" sldId="271"/>
        </pc:sldMkLst>
        <pc:spChg chg="mod">
          <ac:chgData name="Xingyu Ni" userId="30288bc54fd5d009" providerId="LiveId" clId="{5A31C4E9-0845-4ADD-BE29-5BBE13B57604}" dt="2024-03-13T09:29:20.534" v="6724" actId="20577"/>
          <ac:spMkLst>
            <pc:docMk/>
            <pc:sldMk cId="1455956231" sldId="271"/>
            <ac:spMk id="2" creationId="{8F2E08BD-EBAB-D5C8-BE9E-D50F6667727D}"/>
          </ac:spMkLst>
        </pc:spChg>
        <pc:spChg chg="mod">
          <ac:chgData name="Xingyu Ni" userId="30288bc54fd5d009" providerId="LiveId" clId="{5A31C4E9-0845-4ADD-BE29-5BBE13B57604}" dt="2024-03-13T10:12:37.066" v="8831" actId="20577"/>
          <ac:spMkLst>
            <pc:docMk/>
            <pc:sldMk cId="1455956231" sldId="271"/>
            <ac:spMk id="3" creationId="{21F66843-8CB4-F249-6B8D-488800E2A09A}"/>
          </ac:spMkLst>
        </pc:spChg>
        <pc:spChg chg="add del">
          <ac:chgData name="Xingyu Ni" userId="30288bc54fd5d009" providerId="LiveId" clId="{5A31C4E9-0845-4ADD-BE29-5BBE13B57604}" dt="2024-03-13T09:04:17.463" v="5683" actId="478"/>
          <ac:spMkLst>
            <pc:docMk/>
            <pc:sldMk cId="1455956231" sldId="271"/>
            <ac:spMk id="7" creationId="{EAA66D42-3792-C269-D96A-9D909C4CA03C}"/>
          </ac:spMkLst>
        </pc:spChg>
        <pc:spChg chg="add del mod">
          <ac:chgData name="Xingyu Ni" userId="30288bc54fd5d009" providerId="LiveId" clId="{5A31C4E9-0845-4ADD-BE29-5BBE13B57604}" dt="2024-03-13T09:07:25.999" v="5736" actId="478"/>
          <ac:spMkLst>
            <pc:docMk/>
            <pc:sldMk cId="1455956231" sldId="271"/>
            <ac:spMk id="8" creationId="{0743193B-C60F-7B34-1916-5BD785B22F69}"/>
          </ac:spMkLst>
        </pc:spChg>
        <pc:spChg chg="add mod">
          <ac:chgData name="Xingyu Ni" userId="30288bc54fd5d009" providerId="LiveId" clId="{5A31C4E9-0845-4ADD-BE29-5BBE13B57604}" dt="2024-03-13T09:05:57.809" v="5705" actId="1076"/>
          <ac:spMkLst>
            <pc:docMk/>
            <pc:sldMk cId="1455956231" sldId="271"/>
            <ac:spMk id="9" creationId="{26E831C1-1DF3-DAD4-9E66-BA545194D2E3}"/>
          </ac:spMkLst>
        </pc:spChg>
        <pc:spChg chg="add mod">
          <ac:chgData name="Xingyu Ni" userId="30288bc54fd5d009" providerId="LiveId" clId="{5A31C4E9-0845-4ADD-BE29-5BBE13B57604}" dt="2024-03-13T09:24:05.235" v="6285" actId="164"/>
          <ac:spMkLst>
            <pc:docMk/>
            <pc:sldMk cId="1455956231" sldId="271"/>
            <ac:spMk id="10" creationId="{FB07DB1F-AD5A-FBFA-951C-D7201266752A}"/>
          </ac:spMkLst>
        </pc:spChg>
        <pc:spChg chg="add mod">
          <ac:chgData name="Xingyu Ni" userId="30288bc54fd5d009" providerId="LiveId" clId="{5A31C4E9-0845-4ADD-BE29-5BBE13B57604}" dt="2024-03-13T09:24:05.235" v="6285" actId="164"/>
          <ac:spMkLst>
            <pc:docMk/>
            <pc:sldMk cId="1455956231" sldId="271"/>
            <ac:spMk id="11" creationId="{F909E369-7DB0-56FC-6177-E65F84F3D887}"/>
          </ac:spMkLst>
        </pc:spChg>
        <pc:spChg chg="add mod">
          <ac:chgData name="Xingyu Ni" userId="30288bc54fd5d009" providerId="LiveId" clId="{5A31C4E9-0845-4ADD-BE29-5BBE13B57604}" dt="2024-03-13T09:24:05.235" v="6285" actId="164"/>
          <ac:spMkLst>
            <pc:docMk/>
            <pc:sldMk cId="1455956231" sldId="271"/>
            <ac:spMk id="12" creationId="{3AA1ABFE-265D-91FD-6D44-0FC99DB79C2D}"/>
          </ac:spMkLst>
        </pc:spChg>
        <pc:spChg chg="add mod">
          <ac:chgData name="Xingyu Ni" userId="30288bc54fd5d009" providerId="LiveId" clId="{5A31C4E9-0845-4ADD-BE29-5BBE13B57604}" dt="2024-03-13T09:24:05.235" v="6285" actId="164"/>
          <ac:spMkLst>
            <pc:docMk/>
            <pc:sldMk cId="1455956231" sldId="271"/>
            <ac:spMk id="21" creationId="{755EEA23-C663-DC57-082D-AE23D42D0C31}"/>
          </ac:spMkLst>
        </pc:spChg>
        <pc:spChg chg="add mod topLvl">
          <ac:chgData name="Xingyu Ni" userId="30288bc54fd5d009" providerId="LiveId" clId="{5A31C4E9-0845-4ADD-BE29-5BBE13B57604}" dt="2024-03-13T09:23:45.624" v="6278" actId="164"/>
          <ac:spMkLst>
            <pc:docMk/>
            <pc:sldMk cId="1455956231" sldId="271"/>
            <ac:spMk id="22" creationId="{D3EE65FA-4A3B-9931-E5D0-678ADF10D7F6}"/>
          </ac:spMkLst>
        </pc:spChg>
        <pc:spChg chg="add mod topLvl">
          <ac:chgData name="Xingyu Ni" userId="30288bc54fd5d009" providerId="LiveId" clId="{5A31C4E9-0845-4ADD-BE29-5BBE13B57604}" dt="2024-03-13T09:23:45.624" v="6278" actId="164"/>
          <ac:spMkLst>
            <pc:docMk/>
            <pc:sldMk cId="1455956231" sldId="271"/>
            <ac:spMk id="23" creationId="{8C72218F-766A-350F-E42C-BB304FEC4B9B}"/>
          </ac:spMkLst>
        </pc:spChg>
        <pc:spChg chg="add mod topLvl">
          <ac:chgData name="Xingyu Ni" userId="30288bc54fd5d009" providerId="LiveId" clId="{5A31C4E9-0845-4ADD-BE29-5BBE13B57604}" dt="2024-03-13T09:23:45.624" v="6278" actId="164"/>
          <ac:spMkLst>
            <pc:docMk/>
            <pc:sldMk cId="1455956231" sldId="271"/>
            <ac:spMk id="24" creationId="{21DA4A15-F8A3-FA15-434A-E4552B2C077B}"/>
          </ac:spMkLst>
        </pc:spChg>
        <pc:spChg chg="add mod topLvl">
          <ac:chgData name="Xingyu Ni" userId="30288bc54fd5d009" providerId="LiveId" clId="{5A31C4E9-0845-4ADD-BE29-5BBE13B57604}" dt="2024-03-13T09:23:45.624" v="6278" actId="164"/>
          <ac:spMkLst>
            <pc:docMk/>
            <pc:sldMk cId="1455956231" sldId="271"/>
            <ac:spMk id="25" creationId="{96AD8774-2178-1096-8CAB-EEF9FFCA5500}"/>
          </ac:spMkLst>
        </pc:spChg>
        <pc:spChg chg="add mod topLvl">
          <ac:chgData name="Xingyu Ni" userId="30288bc54fd5d009" providerId="LiveId" clId="{5A31C4E9-0845-4ADD-BE29-5BBE13B57604}" dt="2024-03-13T09:23:45.624" v="6278" actId="164"/>
          <ac:spMkLst>
            <pc:docMk/>
            <pc:sldMk cId="1455956231" sldId="271"/>
            <ac:spMk id="26" creationId="{936E68D3-CE68-DD81-448C-FAC54B25E592}"/>
          </ac:spMkLst>
        </pc:spChg>
        <pc:spChg chg="add mod">
          <ac:chgData name="Xingyu Ni" userId="30288bc54fd5d009" providerId="LiveId" clId="{5A31C4E9-0845-4ADD-BE29-5BBE13B57604}" dt="2024-03-13T09:23:45.624" v="6278" actId="164"/>
          <ac:spMkLst>
            <pc:docMk/>
            <pc:sldMk cId="1455956231" sldId="271"/>
            <ac:spMk id="27" creationId="{97DE38AA-C688-3E51-A0CE-851D68CF5ADB}"/>
          </ac:spMkLst>
        </pc:spChg>
        <pc:grpChg chg="add del mod">
          <ac:chgData name="Xingyu Ni" userId="30288bc54fd5d009" providerId="LiveId" clId="{5A31C4E9-0845-4ADD-BE29-5BBE13B57604}" dt="2024-03-13T09:23:39.882" v="6277" actId="165"/>
          <ac:grpSpMkLst>
            <pc:docMk/>
            <pc:sldMk cId="1455956231" sldId="271"/>
            <ac:grpSpMk id="48" creationId="{05B6BF6E-868E-820E-A903-982D806B0EDA}"/>
          </ac:grpSpMkLst>
        </pc:grpChg>
        <pc:grpChg chg="add mod">
          <ac:chgData name="Xingyu Ni" userId="30288bc54fd5d009" providerId="LiveId" clId="{5A31C4E9-0845-4ADD-BE29-5BBE13B57604}" dt="2024-03-13T09:23:45.624" v="6278" actId="164"/>
          <ac:grpSpMkLst>
            <pc:docMk/>
            <pc:sldMk cId="1455956231" sldId="271"/>
            <ac:grpSpMk id="49" creationId="{4A481299-EBAE-5178-2CC8-45A924870C60}"/>
          </ac:grpSpMkLst>
        </pc:grpChg>
        <pc:grpChg chg="add mod">
          <ac:chgData name="Xingyu Ni" userId="30288bc54fd5d009" providerId="LiveId" clId="{5A31C4E9-0845-4ADD-BE29-5BBE13B57604}" dt="2024-03-13T09:24:05.235" v="6285" actId="164"/>
          <ac:grpSpMkLst>
            <pc:docMk/>
            <pc:sldMk cId="1455956231" sldId="271"/>
            <ac:grpSpMk id="50" creationId="{6C6DB7FA-8303-22B1-EE2A-58D3744602E0}"/>
          </ac:grpSpMkLst>
        </pc:grpChg>
        <pc:cxnChg chg="add mod">
          <ac:chgData name="Xingyu Ni" userId="30288bc54fd5d009" providerId="LiveId" clId="{5A31C4E9-0845-4ADD-BE29-5BBE13B57604}" dt="2024-03-13T09:24:05.235" v="6285" actId="164"/>
          <ac:cxnSpMkLst>
            <pc:docMk/>
            <pc:sldMk cId="1455956231" sldId="271"/>
            <ac:cxnSpMk id="14" creationId="{22564AF2-4CF0-63FA-C5FE-DAAF4054AD50}"/>
          </ac:cxnSpMkLst>
        </pc:cxnChg>
        <pc:cxnChg chg="add mod">
          <ac:chgData name="Xingyu Ni" userId="30288bc54fd5d009" providerId="LiveId" clId="{5A31C4E9-0845-4ADD-BE29-5BBE13B57604}" dt="2024-03-13T09:24:05.235" v="6285" actId="164"/>
          <ac:cxnSpMkLst>
            <pc:docMk/>
            <pc:sldMk cId="1455956231" sldId="271"/>
            <ac:cxnSpMk id="15" creationId="{02EC63C0-DB9D-D419-C5A3-E516A525BFDD}"/>
          </ac:cxnSpMkLst>
        </pc:cxnChg>
        <pc:cxnChg chg="add mod">
          <ac:chgData name="Xingyu Ni" userId="30288bc54fd5d009" providerId="LiveId" clId="{5A31C4E9-0845-4ADD-BE29-5BBE13B57604}" dt="2024-03-13T09:24:05.235" v="6285" actId="164"/>
          <ac:cxnSpMkLst>
            <pc:docMk/>
            <pc:sldMk cId="1455956231" sldId="271"/>
            <ac:cxnSpMk id="18" creationId="{08558F11-3083-781E-9178-B1B86A964858}"/>
          </ac:cxnSpMkLst>
        </pc:cxnChg>
        <pc:cxnChg chg="add mod topLvl">
          <ac:chgData name="Xingyu Ni" userId="30288bc54fd5d009" providerId="LiveId" clId="{5A31C4E9-0845-4ADD-BE29-5BBE13B57604}" dt="2024-03-13T09:23:45.624" v="6278" actId="164"/>
          <ac:cxnSpMkLst>
            <pc:docMk/>
            <pc:sldMk cId="1455956231" sldId="271"/>
            <ac:cxnSpMk id="28" creationId="{D2193B5F-6349-54F6-610F-5C99F729372B}"/>
          </ac:cxnSpMkLst>
        </pc:cxnChg>
        <pc:cxnChg chg="add mod topLvl">
          <ac:chgData name="Xingyu Ni" userId="30288bc54fd5d009" providerId="LiveId" clId="{5A31C4E9-0845-4ADD-BE29-5BBE13B57604}" dt="2024-03-13T09:23:45.624" v="6278" actId="164"/>
          <ac:cxnSpMkLst>
            <pc:docMk/>
            <pc:sldMk cId="1455956231" sldId="271"/>
            <ac:cxnSpMk id="30" creationId="{9D1EF9FA-A868-631A-9667-EADC451D770A}"/>
          </ac:cxnSpMkLst>
        </pc:cxnChg>
        <pc:cxnChg chg="add mod topLvl">
          <ac:chgData name="Xingyu Ni" userId="30288bc54fd5d009" providerId="LiveId" clId="{5A31C4E9-0845-4ADD-BE29-5BBE13B57604}" dt="2024-03-13T09:23:45.624" v="6278" actId="164"/>
          <ac:cxnSpMkLst>
            <pc:docMk/>
            <pc:sldMk cId="1455956231" sldId="271"/>
            <ac:cxnSpMk id="35" creationId="{3C318214-F122-B9B4-20E3-618DBECA25C3}"/>
          </ac:cxnSpMkLst>
        </pc:cxnChg>
        <pc:cxnChg chg="add mod topLvl">
          <ac:chgData name="Xingyu Ni" userId="30288bc54fd5d009" providerId="LiveId" clId="{5A31C4E9-0845-4ADD-BE29-5BBE13B57604}" dt="2024-03-13T09:23:45.624" v="6278" actId="164"/>
          <ac:cxnSpMkLst>
            <pc:docMk/>
            <pc:sldMk cId="1455956231" sldId="271"/>
            <ac:cxnSpMk id="38" creationId="{A20516DC-BBE1-16CF-69BB-590B1436AC92}"/>
          </ac:cxnSpMkLst>
        </pc:cxnChg>
        <pc:cxnChg chg="add mod topLvl">
          <ac:chgData name="Xingyu Ni" userId="30288bc54fd5d009" providerId="LiveId" clId="{5A31C4E9-0845-4ADD-BE29-5BBE13B57604}" dt="2024-03-13T09:23:45.624" v="6278" actId="164"/>
          <ac:cxnSpMkLst>
            <pc:docMk/>
            <pc:sldMk cId="1455956231" sldId="271"/>
            <ac:cxnSpMk id="44" creationId="{0FCFC368-7B32-079A-AAB4-8F906BAA6A3A}"/>
          </ac:cxnSpMkLst>
        </pc:cxnChg>
      </pc:sldChg>
      <pc:sldChg chg="addSp delSp modSp mod">
        <pc:chgData name="Xingyu Ni" userId="30288bc54fd5d009" providerId="LiveId" clId="{5A31C4E9-0845-4ADD-BE29-5BBE13B57604}" dt="2024-03-13T09:57:52.987" v="8065" actId="20577"/>
        <pc:sldMkLst>
          <pc:docMk/>
          <pc:sldMk cId="3110585471" sldId="272"/>
        </pc:sldMkLst>
        <pc:spChg chg="mod">
          <ac:chgData name="Xingyu Ni" userId="30288bc54fd5d009" providerId="LiveId" clId="{5A31C4E9-0845-4ADD-BE29-5BBE13B57604}" dt="2024-03-13T09:29:25.408" v="6729" actId="20577"/>
          <ac:spMkLst>
            <pc:docMk/>
            <pc:sldMk cId="3110585471" sldId="272"/>
            <ac:spMk id="2" creationId="{A3225AE7-3FD0-EF2A-B8C5-53E46C5A5C4F}"/>
          </ac:spMkLst>
        </pc:spChg>
        <pc:spChg chg="mod">
          <ac:chgData name="Xingyu Ni" userId="30288bc54fd5d009" providerId="LiveId" clId="{5A31C4E9-0845-4ADD-BE29-5BBE13B57604}" dt="2024-03-13T09:57:52.987" v="8065" actId="20577"/>
          <ac:spMkLst>
            <pc:docMk/>
            <pc:sldMk cId="3110585471" sldId="272"/>
            <ac:spMk id="3" creationId="{1A15D7A6-14A4-8EE2-AD5B-65EDB3922B65}"/>
          </ac:spMkLst>
        </pc:spChg>
        <pc:spChg chg="del mod topLvl">
          <ac:chgData name="Xingyu Ni" userId="30288bc54fd5d009" providerId="LiveId" clId="{5A31C4E9-0845-4ADD-BE29-5BBE13B57604}" dt="2024-03-13T09:23:27.231" v="6274" actId="478"/>
          <ac:spMkLst>
            <pc:docMk/>
            <pc:sldMk cId="3110585471" sldId="272"/>
            <ac:spMk id="8" creationId="{438D3A62-2E3D-7B3D-463C-9531355BB7F1}"/>
          </ac:spMkLst>
        </pc:spChg>
        <pc:spChg chg="del mod topLvl">
          <ac:chgData name="Xingyu Ni" userId="30288bc54fd5d009" providerId="LiveId" clId="{5A31C4E9-0845-4ADD-BE29-5BBE13B57604}" dt="2024-03-13T09:23:27.231" v="6274" actId="478"/>
          <ac:spMkLst>
            <pc:docMk/>
            <pc:sldMk cId="3110585471" sldId="272"/>
            <ac:spMk id="9" creationId="{784F6B0A-6ED1-4950-B967-F2B8AB46F554}"/>
          </ac:spMkLst>
        </pc:spChg>
        <pc:spChg chg="del mod topLvl">
          <ac:chgData name="Xingyu Ni" userId="30288bc54fd5d009" providerId="LiveId" clId="{5A31C4E9-0845-4ADD-BE29-5BBE13B57604}" dt="2024-03-13T09:23:27.231" v="6274" actId="478"/>
          <ac:spMkLst>
            <pc:docMk/>
            <pc:sldMk cId="3110585471" sldId="272"/>
            <ac:spMk id="10" creationId="{C79F37C8-C5A8-5373-371A-C0A8E28E5812}"/>
          </ac:spMkLst>
        </pc:spChg>
        <pc:spChg chg="del mod topLvl">
          <ac:chgData name="Xingyu Ni" userId="30288bc54fd5d009" providerId="LiveId" clId="{5A31C4E9-0845-4ADD-BE29-5BBE13B57604}" dt="2024-03-13T09:23:27.231" v="6274" actId="478"/>
          <ac:spMkLst>
            <pc:docMk/>
            <pc:sldMk cId="3110585471" sldId="272"/>
            <ac:spMk id="11" creationId="{2BB118AD-EB43-8083-45AB-0DE75386B324}"/>
          </ac:spMkLst>
        </pc:spChg>
        <pc:spChg chg="del mod topLvl">
          <ac:chgData name="Xingyu Ni" userId="30288bc54fd5d009" providerId="LiveId" clId="{5A31C4E9-0845-4ADD-BE29-5BBE13B57604}" dt="2024-03-13T09:23:27.231" v="6274" actId="478"/>
          <ac:spMkLst>
            <pc:docMk/>
            <pc:sldMk cId="3110585471" sldId="272"/>
            <ac:spMk id="12" creationId="{A8C22025-784B-4F83-F9FD-2995B5AA7D9B}"/>
          </ac:spMkLst>
        </pc:spChg>
        <pc:spChg chg="mod topLvl">
          <ac:chgData name="Xingyu Ni" userId="30288bc54fd5d009" providerId="LiveId" clId="{5A31C4E9-0845-4ADD-BE29-5BBE13B57604}" dt="2024-03-13T09:24:00.508" v="6284" actId="164"/>
          <ac:spMkLst>
            <pc:docMk/>
            <pc:sldMk cId="3110585471" sldId="272"/>
            <ac:spMk id="20" creationId="{DE9B96E4-A32E-AF3A-08FC-9C2EC4485009}"/>
          </ac:spMkLst>
        </pc:spChg>
        <pc:spChg chg="mod topLvl">
          <ac:chgData name="Xingyu Ni" userId="30288bc54fd5d009" providerId="LiveId" clId="{5A31C4E9-0845-4ADD-BE29-5BBE13B57604}" dt="2024-03-13T09:24:00.508" v="6284" actId="164"/>
          <ac:spMkLst>
            <pc:docMk/>
            <pc:sldMk cId="3110585471" sldId="272"/>
            <ac:spMk id="21" creationId="{A7CB9A88-CB77-D5D7-5CDE-BD60EB3D50FF}"/>
          </ac:spMkLst>
        </pc:spChg>
        <pc:spChg chg="mod topLvl">
          <ac:chgData name="Xingyu Ni" userId="30288bc54fd5d009" providerId="LiveId" clId="{5A31C4E9-0845-4ADD-BE29-5BBE13B57604}" dt="2024-03-13T09:24:00.508" v="6284" actId="164"/>
          <ac:spMkLst>
            <pc:docMk/>
            <pc:sldMk cId="3110585471" sldId="272"/>
            <ac:spMk id="22" creationId="{06B5971C-A191-CB8C-CD6D-694F3EE9B66A}"/>
          </ac:spMkLst>
        </pc:spChg>
        <pc:spChg chg="mod topLvl">
          <ac:chgData name="Xingyu Ni" userId="30288bc54fd5d009" providerId="LiveId" clId="{5A31C4E9-0845-4ADD-BE29-5BBE13B57604}" dt="2024-03-13T09:24:00.508" v="6284" actId="164"/>
          <ac:spMkLst>
            <pc:docMk/>
            <pc:sldMk cId="3110585471" sldId="272"/>
            <ac:spMk id="23" creationId="{8F606235-98B9-0943-3FFE-10B25128523C}"/>
          </ac:spMkLst>
        </pc:spChg>
        <pc:spChg chg="mod topLvl">
          <ac:chgData name="Xingyu Ni" userId="30288bc54fd5d009" providerId="LiveId" clId="{5A31C4E9-0845-4ADD-BE29-5BBE13B57604}" dt="2024-03-13T09:24:00.508" v="6284" actId="164"/>
          <ac:spMkLst>
            <pc:docMk/>
            <pc:sldMk cId="3110585471" sldId="272"/>
            <ac:spMk id="24" creationId="{3D02B2EE-82A3-C26D-77D7-C2900C28FB08}"/>
          </ac:spMkLst>
        </pc:spChg>
        <pc:spChg chg="mod topLvl">
          <ac:chgData name="Xingyu Ni" userId="30288bc54fd5d009" providerId="LiveId" clId="{5A31C4E9-0845-4ADD-BE29-5BBE13B57604}" dt="2024-03-13T09:24:00.508" v="6284" actId="164"/>
          <ac:spMkLst>
            <pc:docMk/>
            <pc:sldMk cId="3110585471" sldId="272"/>
            <ac:spMk id="25" creationId="{F0EC0BA7-2451-F517-AACE-9551BBD4531D}"/>
          </ac:spMkLst>
        </pc:spChg>
        <pc:grpChg chg="add del mod">
          <ac:chgData name="Xingyu Ni" userId="30288bc54fd5d009" providerId="LiveId" clId="{5A31C4E9-0845-4ADD-BE29-5BBE13B57604}" dt="2024-03-13T09:22:58.816" v="6266" actId="165"/>
          <ac:grpSpMkLst>
            <pc:docMk/>
            <pc:sldMk cId="3110585471" sldId="272"/>
            <ac:grpSpMk id="7" creationId="{4AC694E2-060C-15C8-45F0-50F9C8CE33A4}"/>
          </ac:grpSpMkLst>
        </pc:grpChg>
        <pc:grpChg chg="add del mod">
          <ac:chgData name="Xingyu Ni" userId="30288bc54fd5d009" providerId="LiveId" clId="{5A31C4E9-0845-4ADD-BE29-5BBE13B57604}" dt="2024-03-13T09:23:54.583" v="6282" actId="165"/>
          <ac:grpSpMkLst>
            <pc:docMk/>
            <pc:sldMk cId="3110585471" sldId="272"/>
            <ac:grpSpMk id="19" creationId="{FB2757E2-DFE3-D8F6-B444-235CC9BD786C}"/>
          </ac:grpSpMkLst>
        </pc:grpChg>
        <pc:grpChg chg="add mod">
          <ac:chgData name="Xingyu Ni" userId="30288bc54fd5d009" providerId="LiveId" clId="{5A31C4E9-0845-4ADD-BE29-5BBE13B57604}" dt="2024-03-13T09:31:34.122" v="6928" actId="1076"/>
          <ac:grpSpMkLst>
            <pc:docMk/>
            <pc:sldMk cId="3110585471" sldId="272"/>
            <ac:grpSpMk id="31" creationId="{6274A93B-A6FA-9314-55DE-7967AA22D6D7}"/>
          </ac:grpSpMkLst>
        </pc:grpChg>
        <pc:cxnChg chg="del mod topLvl">
          <ac:chgData name="Xingyu Ni" userId="30288bc54fd5d009" providerId="LiveId" clId="{5A31C4E9-0845-4ADD-BE29-5BBE13B57604}" dt="2024-03-13T09:23:27.231" v="6274" actId="478"/>
          <ac:cxnSpMkLst>
            <pc:docMk/>
            <pc:sldMk cId="3110585471" sldId="272"/>
            <ac:cxnSpMk id="13" creationId="{7EC6B3E5-6BEA-8EA8-930E-AF02BCF8B867}"/>
          </ac:cxnSpMkLst>
        </pc:cxnChg>
        <pc:cxnChg chg="del mod topLvl">
          <ac:chgData name="Xingyu Ni" userId="30288bc54fd5d009" providerId="LiveId" clId="{5A31C4E9-0845-4ADD-BE29-5BBE13B57604}" dt="2024-03-13T09:23:27.231" v="6274" actId="478"/>
          <ac:cxnSpMkLst>
            <pc:docMk/>
            <pc:sldMk cId="3110585471" sldId="272"/>
            <ac:cxnSpMk id="14" creationId="{780163E0-3306-2190-4627-89A867835675}"/>
          </ac:cxnSpMkLst>
        </pc:cxnChg>
        <pc:cxnChg chg="del mod topLvl">
          <ac:chgData name="Xingyu Ni" userId="30288bc54fd5d009" providerId="LiveId" clId="{5A31C4E9-0845-4ADD-BE29-5BBE13B57604}" dt="2024-03-13T09:23:27.231" v="6274" actId="478"/>
          <ac:cxnSpMkLst>
            <pc:docMk/>
            <pc:sldMk cId="3110585471" sldId="272"/>
            <ac:cxnSpMk id="15" creationId="{329CF605-210F-EBCF-F8AC-E7FE132576B8}"/>
          </ac:cxnSpMkLst>
        </pc:cxnChg>
        <pc:cxnChg chg="del mod topLvl">
          <ac:chgData name="Xingyu Ni" userId="30288bc54fd5d009" providerId="LiveId" clId="{5A31C4E9-0845-4ADD-BE29-5BBE13B57604}" dt="2024-03-13T09:23:27.231" v="6274" actId="478"/>
          <ac:cxnSpMkLst>
            <pc:docMk/>
            <pc:sldMk cId="3110585471" sldId="272"/>
            <ac:cxnSpMk id="16" creationId="{47D2DB72-B46B-1BC3-0EC3-B24597F60496}"/>
          </ac:cxnSpMkLst>
        </pc:cxnChg>
        <pc:cxnChg chg="add del mod topLvl">
          <ac:chgData name="Xingyu Ni" userId="30288bc54fd5d009" providerId="LiveId" clId="{5A31C4E9-0845-4ADD-BE29-5BBE13B57604}" dt="2024-03-13T09:23:15.077" v="6273" actId="478"/>
          <ac:cxnSpMkLst>
            <pc:docMk/>
            <pc:sldMk cId="3110585471" sldId="272"/>
            <ac:cxnSpMk id="17" creationId="{492D951D-793D-90CE-302C-875ACC57D74E}"/>
          </ac:cxnSpMkLst>
        </pc:cxnChg>
        <pc:cxnChg chg="mod topLvl">
          <ac:chgData name="Xingyu Ni" userId="30288bc54fd5d009" providerId="LiveId" clId="{5A31C4E9-0845-4ADD-BE29-5BBE13B57604}" dt="2024-03-13T09:24:00.508" v="6284" actId="164"/>
          <ac:cxnSpMkLst>
            <pc:docMk/>
            <pc:sldMk cId="3110585471" sldId="272"/>
            <ac:cxnSpMk id="26" creationId="{9B94F4B3-F1D8-2E6C-FFF6-0565FA1EE6B9}"/>
          </ac:cxnSpMkLst>
        </pc:cxnChg>
        <pc:cxnChg chg="mod topLvl">
          <ac:chgData name="Xingyu Ni" userId="30288bc54fd5d009" providerId="LiveId" clId="{5A31C4E9-0845-4ADD-BE29-5BBE13B57604}" dt="2024-03-13T09:24:00.508" v="6284" actId="164"/>
          <ac:cxnSpMkLst>
            <pc:docMk/>
            <pc:sldMk cId="3110585471" sldId="272"/>
            <ac:cxnSpMk id="27" creationId="{3A68B7F3-CDAC-EEA0-E492-10A2D3524771}"/>
          </ac:cxnSpMkLst>
        </pc:cxnChg>
        <pc:cxnChg chg="mod topLvl">
          <ac:chgData name="Xingyu Ni" userId="30288bc54fd5d009" providerId="LiveId" clId="{5A31C4E9-0845-4ADD-BE29-5BBE13B57604}" dt="2024-03-13T09:24:00.508" v="6284" actId="164"/>
          <ac:cxnSpMkLst>
            <pc:docMk/>
            <pc:sldMk cId="3110585471" sldId="272"/>
            <ac:cxnSpMk id="28" creationId="{4B9C2B6E-D9EA-0878-D911-1ACF4CE89A5C}"/>
          </ac:cxnSpMkLst>
        </pc:cxnChg>
        <pc:cxnChg chg="mod topLvl">
          <ac:chgData name="Xingyu Ni" userId="30288bc54fd5d009" providerId="LiveId" clId="{5A31C4E9-0845-4ADD-BE29-5BBE13B57604}" dt="2024-03-13T09:24:00.508" v="6284" actId="164"/>
          <ac:cxnSpMkLst>
            <pc:docMk/>
            <pc:sldMk cId="3110585471" sldId="272"/>
            <ac:cxnSpMk id="29" creationId="{8532FBB4-206B-7E90-6E51-BD65AD9D1369}"/>
          </ac:cxnSpMkLst>
        </pc:cxnChg>
        <pc:cxnChg chg="del mod topLvl">
          <ac:chgData name="Xingyu Ni" userId="30288bc54fd5d009" providerId="LiveId" clId="{5A31C4E9-0845-4ADD-BE29-5BBE13B57604}" dt="2024-03-13T09:23:57.380" v="6283" actId="478"/>
          <ac:cxnSpMkLst>
            <pc:docMk/>
            <pc:sldMk cId="3110585471" sldId="272"/>
            <ac:cxnSpMk id="30" creationId="{8498A3D9-2B6A-A430-A9F9-B88CD05779AE}"/>
          </ac:cxnSpMkLst>
        </pc:cxnChg>
      </pc:sldChg>
      <pc:sldChg chg="addSp modSp new mod">
        <pc:chgData name="Xingyu Ni" userId="30288bc54fd5d009" providerId="LiveId" clId="{5A31C4E9-0845-4ADD-BE29-5BBE13B57604}" dt="2024-03-13T10:06:01.599" v="8403" actId="20577"/>
        <pc:sldMkLst>
          <pc:docMk/>
          <pc:sldMk cId="901899238" sldId="273"/>
        </pc:sldMkLst>
        <pc:spChg chg="mod">
          <ac:chgData name="Xingyu Ni" userId="30288bc54fd5d009" providerId="LiveId" clId="{5A31C4E9-0845-4ADD-BE29-5BBE13B57604}" dt="2024-03-13T09:32:40.623" v="6965" actId="20577"/>
          <ac:spMkLst>
            <pc:docMk/>
            <pc:sldMk cId="901899238" sldId="273"/>
            <ac:spMk id="2" creationId="{330ABD82-DFC5-F336-5813-2988D15C9F2D}"/>
          </ac:spMkLst>
        </pc:spChg>
        <pc:spChg chg="mod">
          <ac:chgData name="Xingyu Ni" userId="30288bc54fd5d009" providerId="LiveId" clId="{5A31C4E9-0845-4ADD-BE29-5BBE13B57604}" dt="2024-03-13T10:06:01.599" v="8403" actId="20577"/>
          <ac:spMkLst>
            <pc:docMk/>
            <pc:sldMk cId="901899238" sldId="273"/>
            <ac:spMk id="3" creationId="{F98E2022-2F24-4527-1807-B0051294B86C}"/>
          </ac:spMkLst>
        </pc:spChg>
        <pc:picChg chg="add mod">
          <ac:chgData name="Xingyu Ni" userId="30288bc54fd5d009" providerId="LiveId" clId="{5A31C4E9-0845-4ADD-BE29-5BBE13B57604}" dt="2024-03-13T10:02:00.340" v="8183" actId="1076"/>
          <ac:picMkLst>
            <pc:docMk/>
            <pc:sldMk cId="901899238" sldId="273"/>
            <ac:picMk id="1026" creationId="{2F176656-AB79-BEBE-5CA4-8B069B5205F1}"/>
          </ac:picMkLst>
        </pc:picChg>
        <pc:picChg chg="add mod">
          <ac:chgData name="Xingyu Ni" userId="30288bc54fd5d009" providerId="LiveId" clId="{5A31C4E9-0845-4ADD-BE29-5BBE13B57604}" dt="2024-03-13T10:02:05.837" v="8184" actId="1076"/>
          <ac:picMkLst>
            <pc:docMk/>
            <pc:sldMk cId="901899238" sldId="273"/>
            <ac:picMk id="1028" creationId="{1B4CC6F3-A293-E651-D277-328E46814829}"/>
          </ac:picMkLst>
        </pc:picChg>
      </pc:sldChg>
      <pc:sldChg chg="addSp modSp new mod">
        <pc:chgData name="Xingyu Ni" userId="30288bc54fd5d009" providerId="LiveId" clId="{5A31C4E9-0845-4ADD-BE29-5BBE13B57604}" dt="2024-03-13T10:17:55.222" v="9000" actId="1076"/>
        <pc:sldMkLst>
          <pc:docMk/>
          <pc:sldMk cId="1095991277" sldId="274"/>
        </pc:sldMkLst>
        <pc:spChg chg="mod">
          <ac:chgData name="Xingyu Ni" userId="30288bc54fd5d009" providerId="LiveId" clId="{5A31C4E9-0845-4ADD-BE29-5BBE13B57604}" dt="2024-03-13T10:05:55.075" v="8388"/>
          <ac:spMkLst>
            <pc:docMk/>
            <pc:sldMk cId="1095991277" sldId="274"/>
            <ac:spMk id="2" creationId="{4DACA350-41DA-27C7-73B7-BB4397C2E70D}"/>
          </ac:spMkLst>
        </pc:spChg>
        <pc:spChg chg="mod">
          <ac:chgData name="Xingyu Ni" userId="30288bc54fd5d009" providerId="LiveId" clId="{5A31C4E9-0845-4ADD-BE29-5BBE13B57604}" dt="2024-03-13T10:17:17.726" v="8992" actId="20577"/>
          <ac:spMkLst>
            <pc:docMk/>
            <pc:sldMk cId="1095991277" sldId="274"/>
            <ac:spMk id="3" creationId="{0EA0DC39-44BD-5135-E438-19688550C0D2}"/>
          </ac:spMkLst>
        </pc:spChg>
        <pc:spChg chg="add">
          <ac:chgData name="Xingyu Ni" userId="30288bc54fd5d009" providerId="LiveId" clId="{5A31C4E9-0845-4ADD-BE29-5BBE13B57604}" dt="2024-03-13T10:16:57.360" v="8985"/>
          <ac:spMkLst>
            <pc:docMk/>
            <pc:sldMk cId="1095991277" sldId="274"/>
            <ac:spMk id="7" creationId="{9B8DBE35-4E24-9818-8CDE-6DB3E681F0D7}"/>
          </ac:spMkLst>
        </pc:spChg>
        <pc:picChg chg="add mod">
          <ac:chgData name="Xingyu Ni" userId="30288bc54fd5d009" providerId="LiveId" clId="{5A31C4E9-0845-4ADD-BE29-5BBE13B57604}" dt="2024-03-13T10:17:55.222" v="9000" actId="1076"/>
          <ac:picMkLst>
            <pc:docMk/>
            <pc:sldMk cId="1095991277" sldId="274"/>
            <ac:picMk id="2052" creationId="{6B66C7C6-9C7D-AFE0-D401-649D22E956F9}"/>
          </ac:picMkLst>
        </pc:picChg>
      </pc:sldChg>
      <pc:sldChg chg="addSp modSp new mod">
        <pc:chgData name="Xingyu Ni" userId="30288bc54fd5d009" providerId="LiveId" clId="{5A31C4E9-0845-4ADD-BE29-5BBE13B57604}" dt="2024-03-13T10:31:42.898" v="9843" actId="20577"/>
        <pc:sldMkLst>
          <pc:docMk/>
          <pc:sldMk cId="1909003695" sldId="275"/>
        </pc:sldMkLst>
        <pc:spChg chg="mod">
          <ac:chgData name="Xingyu Ni" userId="30288bc54fd5d009" providerId="LiveId" clId="{5A31C4E9-0845-4ADD-BE29-5BBE13B57604}" dt="2024-03-13T10:21:43.052" v="9034" actId="20577"/>
          <ac:spMkLst>
            <pc:docMk/>
            <pc:sldMk cId="1909003695" sldId="275"/>
            <ac:spMk id="2" creationId="{497C0068-A002-2778-C4F2-3763C49C72AE}"/>
          </ac:spMkLst>
        </pc:spChg>
        <pc:spChg chg="mod">
          <ac:chgData name="Xingyu Ni" userId="30288bc54fd5d009" providerId="LiveId" clId="{5A31C4E9-0845-4ADD-BE29-5BBE13B57604}" dt="2024-03-13T10:31:42.898" v="9843" actId="20577"/>
          <ac:spMkLst>
            <pc:docMk/>
            <pc:sldMk cId="1909003695" sldId="275"/>
            <ac:spMk id="3" creationId="{E953B469-82CE-9BE1-6E6F-08766C55C509}"/>
          </ac:spMkLst>
        </pc:spChg>
        <pc:picChg chg="add mod">
          <ac:chgData name="Xingyu Ni" userId="30288bc54fd5d009" providerId="LiveId" clId="{5A31C4E9-0845-4ADD-BE29-5BBE13B57604}" dt="2024-03-13T10:27:51.429" v="9484" actId="1076"/>
          <ac:picMkLst>
            <pc:docMk/>
            <pc:sldMk cId="1909003695" sldId="275"/>
            <ac:picMk id="3074" creationId="{165868F6-5D4D-B35D-A396-D343B48DE622}"/>
          </ac:picMkLst>
        </pc:picChg>
      </pc:sldChg>
      <pc:sldChg chg="addSp modSp new mod">
        <pc:chgData name="Xingyu Ni" userId="30288bc54fd5d009" providerId="LiveId" clId="{5A31C4E9-0845-4ADD-BE29-5BBE13B57604}" dt="2024-03-13T10:43:26.392" v="10605" actId="1076"/>
        <pc:sldMkLst>
          <pc:docMk/>
          <pc:sldMk cId="2428099500" sldId="276"/>
        </pc:sldMkLst>
        <pc:spChg chg="mod">
          <ac:chgData name="Xingyu Ni" userId="30288bc54fd5d009" providerId="LiveId" clId="{5A31C4E9-0845-4ADD-BE29-5BBE13B57604}" dt="2024-03-13T10:34:19.654" v="9877" actId="20577"/>
          <ac:spMkLst>
            <pc:docMk/>
            <pc:sldMk cId="2428099500" sldId="276"/>
            <ac:spMk id="2" creationId="{ADD382FC-7083-1AB6-5AE9-FDBE65444924}"/>
          </ac:spMkLst>
        </pc:spChg>
        <pc:spChg chg="mod">
          <ac:chgData name="Xingyu Ni" userId="30288bc54fd5d009" providerId="LiveId" clId="{5A31C4E9-0845-4ADD-BE29-5BBE13B57604}" dt="2024-03-13T10:41:00.743" v="10595" actId="20577"/>
          <ac:spMkLst>
            <pc:docMk/>
            <pc:sldMk cId="2428099500" sldId="276"/>
            <ac:spMk id="3" creationId="{6D506479-4E10-191C-2C01-3746C5E380A6}"/>
          </ac:spMkLst>
        </pc:spChg>
        <pc:picChg chg="add mod">
          <ac:chgData name="Xingyu Ni" userId="30288bc54fd5d009" providerId="LiveId" clId="{5A31C4E9-0845-4ADD-BE29-5BBE13B57604}" dt="2024-03-13T10:43:19.545" v="10603" actId="1076"/>
          <ac:picMkLst>
            <pc:docMk/>
            <pc:sldMk cId="2428099500" sldId="276"/>
            <ac:picMk id="4098" creationId="{4BBB78C3-06AE-2575-CFD5-50E8B3CC860A}"/>
          </ac:picMkLst>
        </pc:picChg>
        <pc:picChg chg="add mod">
          <ac:chgData name="Xingyu Ni" userId="30288bc54fd5d009" providerId="LiveId" clId="{5A31C4E9-0845-4ADD-BE29-5BBE13B57604}" dt="2024-03-13T10:43:26.392" v="10605" actId="1076"/>
          <ac:picMkLst>
            <pc:docMk/>
            <pc:sldMk cId="2428099500" sldId="276"/>
            <ac:picMk id="4100" creationId="{805404B2-5A66-4ABF-F460-7CE40916895D}"/>
          </ac:picMkLst>
        </pc:picChg>
      </pc:sldChg>
      <pc:sldChg chg="addSp modSp new mod">
        <pc:chgData name="Xingyu Ni" userId="30288bc54fd5d009" providerId="LiveId" clId="{5A31C4E9-0845-4ADD-BE29-5BBE13B57604}" dt="2024-03-14T09:20:31.442" v="12950" actId="20577"/>
        <pc:sldMkLst>
          <pc:docMk/>
          <pc:sldMk cId="629464659" sldId="277"/>
        </pc:sldMkLst>
        <pc:spChg chg="mod">
          <ac:chgData name="Xingyu Ni" userId="30288bc54fd5d009" providerId="LiveId" clId="{5A31C4E9-0845-4ADD-BE29-5BBE13B57604}" dt="2024-03-13T10:45:39.060" v="10617" actId="20577"/>
          <ac:spMkLst>
            <pc:docMk/>
            <pc:sldMk cId="629464659" sldId="277"/>
            <ac:spMk id="2" creationId="{63865475-3AAE-0922-EC30-39D5D0D62CB2}"/>
          </ac:spMkLst>
        </pc:spChg>
        <pc:spChg chg="mod">
          <ac:chgData name="Xingyu Ni" userId="30288bc54fd5d009" providerId="LiveId" clId="{5A31C4E9-0845-4ADD-BE29-5BBE13B57604}" dt="2024-03-14T09:20:31.442" v="12950" actId="20577"/>
          <ac:spMkLst>
            <pc:docMk/>
            <pc:sldMk cId="629464659" sldId="277"/>
            <ac:spMk id="3" creationId="{4FC0ED39-1A29-91D9-1396-2F1FE7463FF0}"/>
          </ac:spMkLst>
        </pc:spChg>
        <pc:picChg chg="add mod">
          <ac:chgData name="Xingyu Ni" userId="30288bc54fd5d009" providerId="LiveId" clId="{5A31C4E9-0845-4ADD-BE29-5BBE13B57604}" dt="2024-03-14T09:16:30.421" v="12562" actId="1076"/>
          <ac:picMkLst>
            <pc:docMk/>
            <pc:sldMk cId="629464659" sldId="277"/>
            <ac:picMk id="8" creationId="{F75FC4C7-CAC1-2EBA-9EF9-65BC98F4A5A0}"/>
          </ac:picMkLst>
        </pc:picChg>
        <pc:picChg chg="add mod">
          <ac:chgData name="Xingyu Ni" userId="30288bc54fd5d009" providerId="LiveId" clId="{5A31C4E9-0845-4ADD-BE29-5BBE13B57604}" dt="2024-03-14T09:10:55.818" v="12319" actId="1076"/>
          <ac:picMkLst>
            <pc:docMk/>
            <pc:sldMk cId="629464659" sldId="277"/>
            <ac:picMk id="1026" creationId="{68E75EFE-8338-D7F2-19EE-FB852AD00F76}"/>
          </ac:picMkLst>
        </pc:picChg>
      </pc:sldChg>
      <pc:sldChg chg="addSp modSp new mod">
        <pc:chgData name="Xingyu Ni" userId="30288bc54fd5d009" providerId="LiveId" clId="{5A31C4E9-0845-4ADD-BE29-5BBE13B57604}" dt="2024-03-14T10:10:29.588" v="15009" actId="20577"/>
        <pc:sldMkLst>
          <pc:docMk/>
          <pc:sldMk cId="3280265420" sldId="278"/>
        </pc:sldMkLst>
        <pc:spChg chg="mod">
          <ac:chgData name="Xingyu Ni" userId="30288bc54fd5d009" providerId="LiveId" clId="{5A31C4E9-0845-4ADD-BE29-5BBE13B57604}" dt="2024-03-13T10:45:46.168" v="10629" actId="20577"/>
          <ac:spMkLst>
            <pc:docMk/>
            <pc:sldMk cId="3280265420" sldId="278"/>
            <ac:spMk id="2" creationId="{0E3FA92E-0FCE-971D-BB59-D7258218D97A}"/>
          </ac:spMkLst>
        </pc:spChg>
        <pc:spChg chg="mod">
          <ac:chgData name="Xingyu Ni" userId="30288bc54fd5d009" providerId="LiveId" clId="{5A31C4E9-0845-4ADD-BE29-5BBE13B57604}" dt="2024-03-14T10:10:29.588" v="15009" actId="20577"/>
          <ac:spMkLst>
            <pc:docMk/>
            <pc:sldMk cId="3280265420" sldId="278"/>
            <ac:spMk id="3" creationId="{5BC646ED-4ABC-FD13-0925-14C0E2C1459C}"/>
          </ac:spMkLst>
        </pc:spChg>
        <pc:picChg chg="add mod">
          <ac:chgData name="Xingyu Ni" userId="30288bc54fd5d009" providerId="LiveId" clId="{5A31C4E9-0845-4ADD-BE29-5BBE13B57604}" dt="2024-03-14T10:02:03.340" v="14563" actId="1038"/>
          <ac:picMkLst>
            <pc:docMk/>
            <pc:sldMk cId="3280265420" sldId="278"/>
            <ac:picMk id="3074" creationId="{97863A45-CB8A-FB55-B984-0888AAA092FF}"/>
          </ac:picMkLst>
        </pc:picChg>
      </pc:sldChg>
      <pc:sldChg chg="modSp new mod">
        <pc:chgData name="Xingyu Ni" userId="30288bc54fd5d009" providerId="LiveId" clId="{5A31C4E9-0845-4ADD-BE29-5BBE13B57604}" dt="2024-03-13T10:47:41.758" v="10653" actId="20577"/>
        <pc:sldMkLst>
          <pc:docMk/>
          <pc:sldMk cId="100389785" sldId="279"/>
        </pc:sldMkLst>
        <pc:spChg chg="mod">
          <ac:chgData name="Xingyu Ni" userId="30288bc54fd5d009" providerId="LiveId" clId="{5A31C4E9-0845-4ADD-BE29-5BBE13B57604}" dt="2024-03-13T10:47:41.758" v="10653" actId="20577"/>
          <ac:spMkLst>
            <pc:docMk/>
            <pc:sldMk cId="100389785" sldId="279"/>
            <ac:spMk id="2" creationId="{23FC85C5-C0A6-C3B6-660F-A2273E9640DD}"/>
          </ac:spMkLst>
        </pc:spChg>
      </pc:sldChg>
      <pc:sldChg chg="modSp new mod">
        <pc:chgData name="Xingyu Ni" userId="30288bc54fd5d009" providerId="LiveId" clId="{5A31C4E9-0845-4ADD-BE29-5BBE13B57604}" dt="2024-03-13T10:49:47.141" v="10682" actId="20577"/>
        <pc:sldMkLst>
          <pc:docMk/>
          <pc:sldMk cId="2354341873" sldId="280"/>
        </pc:sldMkLst>
        <pc:spChg chg="mod">
          <ac:chgData name="Xingyu Ni" userId="30288bc54fd5d009" providerId="LiveId" clId="{5A31C4E9-0845-4ADD-BE29-5BBE13B57604}" dt="2024-03-13T10:49:47.141" v="10682" actId="20577"/>
          <ac:spMkLst>
            <pc:docMk/>
            <pc:sldMk cId="2354341873" sldId="280"/>
            <ac:spMk id="2" creationId="{E254A849-DA9A-C49E-65E2-9B57F4AACBBA}"/>
          </ac:spMkLst>
        </pc:spChg>
      </pc:sldChg>
      <pc:sldChg chg="addSp modSp new mod">
        <pc:chgData name="Xingyu Ni" userId="30288bc54fd5d009" providerId="LiveId" clId="{5A31C4E9-0845-4ADD-BE29-5BBE13B57604}" dt="2024-03-18T12:36:16.398" v="16983" actId="20577"/>
        <pc:sldMkLst>
          <pc:docMk/>
          <pc:sldMk cId="3732444161" sldId="281"/>
        </pc:sldMkLst>
        <pc:spChg chg="mod">
          <ac:chgData name="Xingyu Ni" userId="30288bc54fd5d009" providerId="LiveId" clId="{5A31C4E9-0845-4ADD-BE29-5BBE13B57604}" dt="2024-03-13T10:49:56.233" v="10709" actId="20577"/>
          <ac:spMkLst>
            <pc:docMk/>
            <pc:sldMk cId="3732444161" sldId="281"/>
            <ac:spMk id="2" creationId="{7E3B3921-178F-C50E-F786-A4324F0D72BA}"/>
          </ac:spMkLst>
        </pc:spChg>
        <pc:spChg chg="mod">
          <ac:chgData name="Xingyu Ni" userId="30288bc54fd5d009" providerId="LiveId" clId="{5A31C4E9-0845-4ADD-BE29-5BBE13B57604}" dt="2024-03-18T12:36:16.398" v="16983" actId="20577"/>
          <ac:spMkLst>
            <pc:docMk/>
            <pc:sldMk cId="3732444161" sldId="281"/>
            <ac:spMk id="3" creationId="{AE88CC23-AC6F-D05C-D7AA-8CE0A657FC0F}"/>
          </ac:spMkLst>
        </pc:spChg>
        <pc:picChg chg="add mod">
          <ac:chgData name="Xingyu Ni" userId="30288bc54fd5d009" providerId="LiveId" clId="{5A31C4E9-0845-4ADD-BE29-5BBE13B57604}" dt="2024-03-14T10:21:45.932" v="15500" actId="1076"/>
          <ac:picMkLst>
            <pc:docMk/>
            <pc:sldMk cId="3732444161" sldId="281"/>
            <ac:picMk id="4098" creationId="{C4BDA19C-E88E-6A12-8697-662F93127E78}"/>
          </ac:picMkLst>
        </pc:picChg>
      </pc:sldChg>
      <pc:sldChg chg="addSp modSp new mod">
        <pc:chgData name="Xingyu Ni" userId="30288bc54fd5d009" providerId="LiveId" clId="{5A31C4E9-0845-4ADD-BE29-5BBE13B57604}" dt="2024-03-13T12:38:05.547" v="11632" actId="20577"/>
        <pc:sldMkLst>
          <pc:docMk/>
          <pc:sldMk cId="3467404268" sldId="282"/>
        </pc:sldMkLst>
        <pc:spChg chg="mod">
          <ac:chgData name="Xingyu Ni" userId="30288bc54fd5d009" providerId="LiveId" clId="{5A31C4E9-0845-4ADD-BE29-5BBE13B57604}" dt="2024-03-13T10:50:09.382" v="10751" actId="20577"/>
          <ac:spMkLst>
            <pc:docMk/>
            <pc:sldMk cId="3467404268" sldId="282"/>
            <ac:spMk id="2" creationId="{70098759-7F71-BE2D-A2AD-193708B7B7F3}"/>
          </ac:spMkLst>
        </pc:spChg>
        <pc:spChg chg="mod">
          <ac:chgData name="Xingyu Ni" userId="30288bc54fd5d009" providerId="LiveId" clId="{5A31C4E9-0845-4ADD-BE29-5BBE13B57604}" dt="2024-03-13T12:38:05.547" v="11632" actId="20577"/>
          <ac:spMkLst>
            <pc:docMk/>
            <pc:sldMk cId="3467404268" sldId="282"/>
            <ac:spMk id="3" creationId="{55545F7E-EF62-3D1A-D213-971F6B751ED9}"/>
          </ac:spMkLst>
        </pc:spChg>
        <pc:picChg chg="add mod">
          <ac:chgData name="Xingyu Ni" userId="30288bc54fd5d009" providerId="LiveId" clId="{5A31C4E9-0845-4ADD-BE29-5BBE13B57604}" dt="2024-03-13T12:24:08.153" v="11180" actId="1076"/>
          <ac:picMkLst>
            <pc:docMk/>
            <pc:sldMk cId="3467404268" sldId="282"/>
            <ac:picMk id="5122" creationId="{48CB7B90-A46C-A520-D037-7A3D3EC53150}"/>
          </ac:picMkLst>
        </pc:picChg>
        <pc:picChg chg="add mod">
          <ac:chgData name="Xingyu Ni" userId="30288bc54fd5d009" providerId="LiveId" clId="{5A31C4E9-0845-4ADD-BE29-5BBE13B57604}" dt="2024-03-13T12:26:22.353" v="11275" actId="1076"/>
          <ac:picMkLst>
            <pc:docMk/>
            <pc:sldMk cId="3467404268" sldId="282"/>
            <ac:picMk id="5124" creationId="{48EC2113-8F4F-BA47-C698-49F78CC603A1}"/>
          </ac:picMkLst>
        </pc:picChg>
      </pc:sldChg>
      <pc:sldChg chg="modSp new mod">
        <pc:chgData name="Xingyu Ni" userId="30288bc54fd5d009" providerId="LiveId" clId="{5A31C4E9-0845-4ADD-BE29-5BBE13B57604}" dt="2024-03-13T12:17:16.016" v="10760" actId="20577"/>
        <pc:sldMkLst>
          <pc:docMk/>
          <pc:sldMk cId="4137918414" sldId="283"/>
        </pc:sldMkLst>
        <pc:spChg chg="mod">
          <ac:chgData name="Xingyu Ni" userId="30288bc54fd5d009" providerId="LiveId" clId="{5A31C4E9-0845-4ADD-BE29-5BBE13B57604}" dt="2024-03-13T12:17:16.016" v="10760" actId="20577"/>
          <ac:spMkLst>
            <pc:docMk/>
            <pc:sldMk cId="4137918414" sldId="283"/>
            <ac:spMk id="2" creationId="{AB247363-1B9F-EAAC-F26E-87CF896FBB4F}"/>
          </ac:spMkLst>
        </pc:spChg>
      </pc:sldChg>
      <pc:sldChg chg="addSp modSp new mod">
        <pc:chgData name="Xingyu Ni" userId="30288bc54fd5d009" providerId="LiveId" clId="{5A31C4E9-0845-4ADD-BE29-5BBE13B57604}" dt="2024-03-13T12:48:55.309" v="12125" actId="1035"/>
        <pc:sldMkLst>
          <pc:docMk/>
          <pc:sldMk cId="1628467506" sldId="284"/>
        </pc:sldMkLst>
        <pc:spChg chg="mod">
          <ac:chgData name="Xingyu Ni" userId="30288bc54fd5d009" providerId="LiveId" clId="{5A31C4E9-0845-4ADD-BE29-5BBE13B57604}" dt="2024-03-13T12:39:45.675" v="11668" actId="20577"/>
          <ac:spMkLst>
            <pc:docMk/>
            <pc:sldMk cId="1628467506" sldId="284"/>
            <ac:spMk id="2" creationId="{B6B361DA-271B-7FF1-668F-7D03D90E5689}"/>
          </ac:spMkLst>
        </pc:spChg>
        <pc:spChg chg="mod">
          <ac:chgData name="Xingyu Ni" userId="30288bc54fd5d009" providerId="LiveId" clId="{5A31C4E9-0845-4ADD-BE29-5BBE13B57604}" dt="2024-03-13T12:44:28.601" v="12088" actId="313"/>
          <ac:spMkLst>
            <pc:docMk/>
            <pc:sldMk cId="1628467506" sldId="284"/>
            <ac:spMk id="3" creationId="{93DA6585-C86B-5A9F-D397-1868A2D016C1}"/>
          </ac:spMkLst>
        </pc:spChg>
        <pc:picChg chg="add mod">
          <ac:chgData name="Xingyu Ni" userId="30288bc54fd5d009" providerId="LiveId" clId="{5A31C4E9-0845-4ADD-BE29-5BBE13B57604}" dt="2024-03-13T12:47:46.467" v="12089"/>
          <ac:picMkLst>
            <pc:docMk/>
            <pc:sldMk cId="1628467506" sldId="284"/>
            <ac:picMk id="7" creationId="{8C72F8FF-85F5-FFD2-72EC-6D903E09D779}"/>
          </ac:picMkLst>
        </pc:picChg>
        <pc:picChg chg="add mod">
          <ac:chgData name="Xingyu Ni" userId="30288bc54fd5d009" providerId="LiveId" clId="{5A31C4E9-0845-4ADD-BE29-5BBE13B57604}" dt="2024-03-13T12:47:46.467" v="12089"/>
          <ac:picMkLst>
            <pc:docMk/>
            <pc:sldMk cId="1628467506" sldId="284"/>
            <ac:picMk id="8" creationId="{9368E370-1DA7-F8A5-1677-82ED61B78873}"/>
          </ac:picMkLst>
        </pc:picChg>
        <pc:picChg chg="add mod">
          <ac:chgData name="Xingyu Ni" userId="30288bc54fd5d009" providerId="LiveId" clId="{5A31C4E9-0845-4ADD-BE29-5BBE13B57604}" dt="2024-03-13T12:48:55.309" v="12125" actId="1035"/>
          <ac:picMkLst>
            <pc:docMk/>
            <pc:sldMk cId="1628467506" sldId="284"/>
            <ac:picMk id="6146" creationId="{C7A1EDB9-279B-4AD0-CE9E-63D5B3F696C7}"/>
          </ac:picMkLst>
        </pc:picChg>
      </pc:sldChg>
      <pc:sldChg chg="addSp modSp new mod">
        <pc:chgData name="Xingyu Ni" userId="30288bc54fd5d009" providerId="LiveId" clId="{5A31C4E9-0845-4ADD-BE29-5BBE13B57604}" dt="2024-03-14T09:55:49.181" v="13897" actId="20577"/>
        <pc:sldMkLst>
          <pc:docMk/>
          <pc:sldMk cId="1912568391" sldId="285"/>
        </pc:sldMkLst>
        <pc:spChg chg="mod">
          <ac:chgData name="Xingyu Ni" userId="30288bc54fd5d009" providerId="LiveId" clId="{5A31C4E9-0845-4ADD-BE29-5BBE13B57604}" dt="2024-03-14T09:20:37.516" v="12962" actId="20577"/>
          <ac:spMkLst>
            <pc:docMk/>
            <pc:sldMk cId="1912568391" sldId="285"/>
            <ac:spMk id="2" creationId="{521227FC-8560-281C-D1DB-0B83745186FD}"/>
          </ac:spMkLst>
        </pc:spChg>
        <pc:spChg chg="mod">
          <ac:chgData name="Xingyu Ni" userId="30288bc54fd5d009" providerId="LiveId" clId="{5A31C4E9-0845-4ADD-BE29-5BBE13B57604}" dt="2024-03-14T09:55:49.181" v="13897" actId="20577"/>
          <ac:spMkLst>
            <pc:docMk/>
            <pc:sldMk cId="1912568391" sldId="285"/>
            <ac:spMk id="3" creationId="{AF7FAF32-A419-0A9A-4C48-ACC117F36EBA}"/>
          </ac:spMkLst>
        </pc:spChg>
        <pc:spChg chg="add">
          <ac:chgData name="Xingyu Ni" userId="30288bc54fd5d009" providerId="LiveId" clId="{5A31C4E9-0845-4ADD-BE29-5BBE13B57604}" dt="2024-03-14T09:42:57.397" v="13820"/>
          <ac:spMkLst>
            <pc:docMk/>
            <pc:sldMk cId="1912568391" sldId="285"/>
            <ac:spMk id="7" creationId="{8CF2A42E-E1A5-0638-9AAF-4F811FF0AE6F}"/>
          </ac:spMkLst>
        </pc:spChg>
        <pc:picChg chg="add mod">
          <ac:chgData name="Xingyu Ni" userId="30288bc54fd5d009" providerId="LiveId" clId="{5A31C4E9-0845-4ADD-BE29-5BBE13B57604}" dt="2024-03-14T09:43:54.490" v="13824" actId="1076"/>
          <ac:picMkLst>
            <pc:docMk/>
            <pc:sldMk cId="1912568391" sldId="285"/>
            <ac:picMk id="9" creationId="{DB6D5386-45B6-EBDF-CD39-ADE042386928}"/>
          </ac:picMkLst>
        </pc:picChg>
        <pc:picChg chg="add mod">
          <ac:chgData name="Xingyu Ni" userId="30288bc54fd5d009" providerId="LiveId" clId="{5A31C4E9-0845-4ADD-BE29-5BBE13B57604}" dt="2024-03-14T09:45:36.856" v="13833" actId="1076"/>
          <ac:picMkLst>
            <pc:docMk/>
            <pc:sldMk cId="1912568391" sldId="285"/>
            <ac:picMk id="11" creationId="{77A81793-8237-B843-BE86-2B71AB1C2D97}"/>
          </ac:picMkLst>
        </pc:picChg>
        <pc:picChg chg="add mod">
          <ac:chgData name="Xingyu Ni" userId="30288bc54fd5d009" providerId="LiveId" clId="{5A31C4E9-0845-4ADD-BE29-5BBE13B57604}" dt="2024-03-14T09:48:30.950" v="13841" actId="1036"/>
          <ac:picMkLst>
            <pc:docMk/>
            <pc:sldMk cId="1912568391" sldId="285"/>
            <ac:picMk id="13" creationId="{25F31ABC-1330-BCEE-7C51-D271900FF700}"/>
          </ac:picMkLst>
        </pc:picChg>
      </pc:sldChg>
      <pc:sldChg chg="addSp delSp modSp new mod modClrScheme chgLayout">
        <pc:chgData name="Xingyu Ni" userId="30288bc54fd5d009" providerId="LiveId" clId="{5A31C4E9-0845-4ADD-BE29-5BBE13B57604}" dt="2024-03-14T12:56:39.990" v="16974" actId="20577"/>
        <pc:sldMkLst>
          <pc:docMk/>
          <pc:sldMk cId="2180089801" sldId="286"/>
        </pc:sldMkLst>
        <pc:spChg chg="mod ord">
          <ac:chgData name="Xingyu Ni" userId="30288bc54fd5d009" providerId="LiveId" clId="{5A31C4E9-0845-4ADD-BE29-5BBE13B57604}" dt="2024-03-14T12:49:39.651" v="16519" actId="700"/>
          <ac:spMkLst>
            <pc:docMk/>
            <pc:sldMk cId="2180089801" sldId="286"/>
            <ac:spMk id="2" creationId="{8F4B9DB5-0BEC-91AE-7C9E-44F4239B9FA6}"/>
          </ac:spMkLst>
        </pc:spChg>
        <pc:spChg chg="mod ord">
          <ac:chgData name="Xingyu Ni" userId="30288bc54fd5d009" providerId="LiveId" clId="{5A31C4E9-0845-4ADD-BE29-5BBE13B57604}" dt="2024-03-14T12:50:02.631" v="16524" actId="21"/>
          <ac:spMkLst>
            <pc:docMk/>
            <pc:sldMk cId="2180089801" sldId="286"/>
            <ac:spMk id="3" creationId="{F3FD90FC-C1F5-39BE-14B7-702C8FD50CFC}"/>
          </ac:spMkLst>
        </pc:spChg>
        <pc:spChg chg="mod ord">
          <ac:chgData name="Xingyu Ni" userId="30288bc54fd5d009" providerId="LiveId" clId="{5A31C4E9-0845-4ADD-BE29-5BBE13B57604}" dt="2024-03-14T12:49:39.651" v="16519" actId="700"/>
          <ac:spMkLst>
            <pc:docMk/>
            <pc:sldMk cId="2180089801" sldId="286"/>
            <ac:spMk id="4" creationId="{AE166343-23DA-75FC-389F-4B530F945DA2}"/>
          </ac:spMkLst>
        </pc:spChg>
        <pc:spChg chg="mod ord">
          <ac:chgData name="Xingyu Ni" userId="30288bc54fd5d009" providerId="LiveId" clId="{5A31C4E9-0845-4ADD-BE29-5BBE13B57604}" dt="2024-03-14T12:49:39.651" v="16519" actId="700"/>
          <ac:spMkLst>
            <pc:docMk/>
            <pc:sldMk cId="2180089801" sldId="286"/>
            <ac:spMk id="5" creationId="{53EE6A60-65B3-C96F-A9D6-54DD4949AC2A}"/>
          </ac:spMkLst>
        </pc:spChg>
        <pc:spChg chg="mod ord">
          <ac:chgData name="Xingyu Ni" userId="30288bc54fd5d009" providerId="LiveId" clId="{5A31C4E9-0845-4ADD-BE29-5BBE13B57604}" dt="2024-03-14T12:49:39.651" v="16519" actId="700"/>
          <ac:spMkLst>
            <pc:docMk/>
            <pc:sldMk cId="2180089801" sldId="286"/>
            <ac:spMk id="6" creationId="{76659E53-192E-34D0-3C31-3B1AA6F056A9}"/>
          </ac:spMkLst>
        </pc:spChg>
        <pc:spChg chg="add del mod ord">
          <ac:chgData name="Xingyu Ni" userId="30288bc54fd5d009" providerId="LiveId" clId="{5A31C4E9-0845-4ADD-BE29-5BBE13B57604}" dt="2024-03-14T12:49:39.651" v="16519" actId="700"/>
          <ac:spMkLst>
            <pc:docMk/>
            <pc:sldMk cId="2180089801" sldId="286"/>
            <ac:spMk id="7" creationId="{08764C8D-608C-2181-E564-0C7C73283E1F}"/>
          </ac:spMkLst>
        </pc:spChg>
        <pc:spChg chg="add mod">
          <ac:chgData name="Xingyu Ni" userId="30288bc54fd5d009" providerId="LiveId" clId="{5A31C4E9-0845-4ADD-BE29-5BBE13B57604}" dt="2024-03-14T12:56:39.990" v="16974" actId="20577"/>
          <ac:spMkLst>
            <pc:docMk/>
            <pc:sldMk cId="2180089801" sldId="286"/>
            <ac:spMk id="8" creationId="{3E861B4D-1888-3306-EEE8-06AB232A7C1A}"/>
          </ac:spMkLst>
        </pc:spChg>
      </pc:sldChg>
      <pc:sldMasterChg chg="modSldLayout">
        <pc:chgData name="Xingyu Ni" userId="30288bc54fd5d009" providerId="LiveId" clId="{5A31C4E9-0845-4ADD-BE29-5BBE13B57604}" dt="2024-03-03T11:55:36.808" v="0" actId="404"/>
        <pc:sldMasterMkLst>
          <pc:docMk/>
          <pc:sldMasterMk cId="1267861329" sldId="2147483648"/>
        </pc:sldMasterMkLst>
        <pc:sldLayoutChg chg="modSp">
          <pc:chgData name="Xingyu Ni" userId="30288bc54fd5d009" providerId="LiveId" clId="{5A31C4E9-0845-4ADD-BE29-5BBE13B57604}" dt="2024-03-03T11:55:36.808" v="0" actId="404"/>
          <pc:sldLayoutMkLst>
            <pc:docMk/>
            <pc:sldMasterMk cId="1267861329" sldId="2147483648"/>
            <pc:sldLayoutMk cId="2735566795" sldId="2147483650"/>
          </pc:sldLayoutMkLst>
          <pc:spChg chg="mod">
            <ac:chgData name="Xingyu Ni" userId="30288bc54fd5d009" providerId="LiveId" clId="{5A31C4E9-0845-4ADD-BE29-5BBE13B57604}" dt="2024-03-03T11:55:36.808" v="0" actId="404"/>
            <ac:spMkLst>
              <pc:docMk/>
              <pc:sldMasterMk cId="1267861329" sldId="2147483648"/>
              <pc:sldLayoutMk cId="2735566795" sldId="2147483650"/>
              <ac:spMk id="3" creationId="{D9E7C4FC-510C-4B71-9F9F-2EA9C62DD4CD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E6327F1-0634-9BD0-9409-6032163ADD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634D43-D48B-31B4-CA58-D75A017A28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BA1FA-A350-448C-B035-68E59175D015}" type="datetimeFigureOut">
              <a:rPr lang="zh-CN" altLang="en-US" smtClean="0"/>
              <a:t>2024/4/29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4C0E29-1AEA-EA47-E64B-B8C2B21556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67DBD3B-6EA2-D2F0-22FC-CA21166DF2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30D27-999F-4C24-BA0E-820DC37A27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72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2B892-2C31-4EC2-B251-9E2233B9A448}" type="datetimeFigureOut">
              <a:rPr lang="zh-CN" altLang="en-US" smtClean="0"/>
              <a:t>2024/4/29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3D624-FA86-4A9D-A26A-A51FF8445E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50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B9832C08-C538-497B-AD82-FF147867B7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834" y="400351"/>
            <a:ext cx="1836080" cy="51254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A10E7CC-B8A8-4F74-AAF2-08D4EC27B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286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1ADBE4-88B6-4076-869C-615255E83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2543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934C59-BA29-45D0-9CA8-51A95C12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25337E-D49C-4615-B723-6A31E21C8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DF6487-F381-44DC-9F4D-604BDCA8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22B6E40-7A1A-4652-94DF-37A80D0CC4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duotone>
              <a:prstClr val="black"/>
              <a:srgbClr val="7E181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93152" y="4794023"/>
            <a:ext cx="5342484" cy="2574825"/>
          </a:xfrm>
          <a:prstGeom prst="rect">
            <a:avLst/>
          </a:prstGeom>
        </p:spPr>
      </p:pic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665B712-E5B5-484F-B7DE-B0BA9D0646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47318" y="3244241"/>
            <a:ext cx="4017962" cy="1655763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r">
              <a:buNone/>
              <a:defRPr sz="1800">
                <a:solidFill>
                  <a:schemeClr val="tx1"/>
                </a:solidFill>
              </a:defRPr>
            </a:lvl2pPr>
            <a:lvl3pPr marL="914400" indent="0" algn="r">
              <a:buNone/>
              <a:defRPr sz="1600">
                <a:solidFill>
                  <a:schemeClr val="tx1"/>
                </a:solidFill>
              </a:defRPr>
            </a:lvl3pPr>
            <a:lvl4pPr marL="1371600" indent="0" algn="r">
              <a:buNone/>
              <a:defRPr sz="1400">
                <a:solidFill>
                  <a:schemeClr val="tx1"/>
                </a:solidFill>
              </a:defRPr>
            </a:lvl4pPr>
            <a:lvl5pPr marL="1828800" indent="0" algn="r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5AA56AE-481B-4497-A321-034345A66D6C}"/>
              </a:ext>
            </a:extLst>
          </p:cNvPr>
          <p:cNvSpPr/>
          <p:nvPr userDrawn="1"/>
        </p:nvSpPr>
        <p:spPr>
          <a:xfrm flipV="1">
            <a:off x="0" y="6772905"/>
            <a:ext cx="4682001" cy="128741"/>
          </a:xfrm>
          <a:prstGeom prst="rect">
            <a:avLst/>
          </a:prstGeom>
          <a:solidFill>
            <a:srgbClr val="9A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BA1124B-6933-49C3-A399-F8A5388712FB}"/>
              </a:ext>
            </a:extLst>
          </p:cNvPr>
          <p:cNvGrpSpPr/>
          <p:nvPr userDrawn="1"/>
        </p:nvGrpSpPr>
        <p:grpSpPr>
          <a:xfrm flipH="1">
            <a:off x="10503510" y="590224"/>
            <a:ext cx="1130656" cy="197719"/>
            <a:chOff x="2551974" y="630077"/>
            <a:chExt cx="697715" cy="122010"/>
          </a:xfrm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E56AE409-9610-46E4-94B6-0333CF13BE96}"/>
                </a:ext>
              </a:extLst>
            </p:cNvPr>
            <p:cNvSpPr/>
            <p:nvPr/>
          </p:nvSpPr>
          <p:spPr>
            <a:xfrm>
              <a:off x="2551974" y="630077"/>
              <a:ext cx="122010" cy="122010"/>
            </a:xfrm>
            <a:prstGeom prst="ellipse">
              <a:avLst/>
            </a:prstGeom>
            <a:solidFill>
              <a:srgbClr val="9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199"/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CFB21C19-DAF9-4A09-BC5C-FABBA0B2A8EB}"/>
                </a:ext>
              </a:extLst>
            </p:cNvPr>
            <p:cNvSpPr/>
            <p:nvPr/>
          </p:nvSpPr>
          <p:spPr>
            <a:xfrm>
              <a:off x="2839826" y="630077"/>
              <a:ext cx="122010" cy="122010"/>
            </a:xfrm>
            <a:prstGeom prst="ellipse">
              <a:avLst/>
            </a:prstGeom>
            <a:solidFill>
              <a:srgbClr val="9A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199"/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6CCB18A2-BA36-4F4C-AFF7-78D6B9339DD5}"/>
                </a:ext>
              </a:extLst>
            </p:cNvPr>
            <p:cNvSpPr/>
            <p:nvPr/>
          </p:nvSpPr>
          <p:spPr>
            <a:xfrm>
              <a:off x="3127679" y="630077"/>
              <a:ext cx="122010" cy="122010"/>
            </a:xfrm>
            <a:prstGeom prst="ellipse">
              <a:avLst/>
            </a:prstGeom>
            <a:solidFill>
              <a:srgbClr val="9A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199"/>
            </a:p>
          </p:txBody>
        </p:sp>
      </p:grpSp>
    </p:spTree>
    <p:extLst>
      <p:ext uri="{BB962C8B-B14F-4D97-AF65-F5344CB8AC3E}">
        <p14:creationId xmlns:p14="http://schemas.microsoft.com/office/powerpoint/2010/main" val="241378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B77051-92E6-452A-B50A-947ED9CE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253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E7C4FC-510C-4B71-9F9F-2EA9C62DD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246"/>
            <a:ext cx="10515600" cy="4630717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2400"/>
            </a:lvl1pPr>
            <a:lvl2pPr>
              <a:lnSpc>
                <a:spcPct val="110000"/>
              </a:lnSpc>
              <a:defRPr sz="2000"/>
            </a:lvl2pPr>
            <a:lvl3pPr>
              <a:lnSpc>
                <a:spcPct val="110000"/>
              </a:lnSpc>
              <a:defRPr sz="1600"/>
            </a:lvl3pPr>
            <a:lvl4pPr>
              <a:lnSpc>
                <a:spcPct val="110000"/>
              </a:lnSpc>
              <a:defRPr sz="1400"/>
            </a:lvl4pPr>
            <a:lvl5pPr>
              <a:lnSpc>
                <a:spcPct val="110000"/>
              </a:lnSpc>
              <a:defRPr sz="14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3949C5-C031-4C63-A64B-AFE4EA334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66C4A7-6FAF-4F9D-A5E9-DF72A538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7EF980-C906-4E4B-A345-91975C0F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75B1089-A282-45C7-B816-DE1AA8B73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1444" y="545564"/>
            <a:ext cx="1836080" cy="5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D00911-565D-4D96-9CCC-B6352B7E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673" y="1709738"/>
            <a:ext cx="10515600" cy="296662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B8C58D-F7F5-4AD9-9101-13CE8A97D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673" y="4676360"/>
            <a:ext cx="10515600" cy="141329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4126F8-D387-4FA9-B166-8E24DB60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88DD65-1A3B-474D-A668-E5BD63BD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4BAAE4-C3A8-4474-86D2-CD212E86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7740C87D-FC1E-4D1F-9598-6B8B022FFAD2}"/>
              </a:ext>
            </a:extLst>
          </p:cNvPr>
          <p:cNvGrpSpPr/>
          <p:nvPr userDrawn="1"/>
        </p:nvGrpSpPr>
        <p:grpSpPr>
          <a:xfrm>
            <a:off x="2649435" y="596757"/>
            <a:ext cx="1130656" cy="197719"/>
            <a:chOff x="2551974" y="630077"/>
            <a:chExt cx="697715" cy="122010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226C884C-557D-4FC1-B9DF-B07F165012C3}"/>
                </a:ext>
              </a:extLst>
            </p:cNvPr>
            <p:cNvSpPr/>
            <p:nvPr/>
          </p:nvSpPr>
          <p:spPr>
            <a:xfrm>
              <a:off x="2551974" y="630077"/>
              <a:ext cx="122010" cy="122010"/>
            </a:xfrm>
            <a:prstGeom prst="ellipse">
              <a:avLst/>
            </a:prstGeom>
            <a:solidFill>
              <a:srgbClr val="9A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199"/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2DD78AA2-78A5-4640-B4DF-AD12B2EA0447}"/>
                </a:ext>
              </a:extLst>
            </p:cNvPr>
            <p:cNvSpPr/>
            <p:nvPr/>
          </p:nvSpPr>
          <p:spPr>
            <a:xfrm>
              <a:off x="2839826" y="630077"/>
              <a:ext cx="122010" cy="122010"/>
            </a:xfrm>
            <a:prstGeom prst="ellipse">
              <a:avLst/>
            </a:prstGeom>
            <a:solidFill>
              <a:srgbClr val="9A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199"/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9D1D621F-36FF-49F1-AD31-F197852DEB33}"/>
                </a:ext>
              </a:extLst>
            </p:cNvPr>
            <p:cNvSpPr/>
            <p:nvPr/>
          </p:nvSpPr>
          <p:spPr>
            <a:xfrm>
              <a:off x="3127679" y="630077"/>
              <a:ext cx="122010" cy="122010"/>
            </a:xfrm>
            <a:prstGeom prst="ellipse">
              <a:avLst/>
            </a:prstGeom>
            <a:solidFill>
              <a:srgbClr val="9A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199"/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7A99900E-ECE3-4026-AC6C-414CD14C7E91}"/>
              </a:ext>
            </a:extLst>
          </p:cNvPr>
          <p:cNvSpPr/>
          <p:nvPr userDrawn="1"/>
        </p:nvSpPr>
        <p:spPr>
          <a:xfrm>
            <a:off x="0" y="1239655"/>
            <a:ext cx="766614" cy="3436705"/>
          </a:xfrm>
          <a:prstGeom prst="rect">
            <a:avLst/>
          </a:prstGeom>
          <a:solidFill>
            <a:srgbClr val="9A0001"/>
          </a:soli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字魂105号-简雅黑" panose="00000500000000000000" pitchFamily="2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115C949-1E42-4ED4-93DE-9924FF90D7E8}"/>
              </a:ext>
            </a:extLst>
          </p:cNvPr>
          <p:cNvSpPr/>
          <p:nvPr userDrawn="1"/>
        </p:nvSpPr>
        <p:spPr>
          <a:xfrm flipV="1">
            <a:off x="7509999" y="6772905"/>
            <a:ext cx="4682001" cy="128741"/>
          </a:xfrm>
          <a:prstGeom prst="rect">
            <a:avLst/>
          </a:prstGeom>
          <a:solidFill>
            <a:srgbClr val="9A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814FA997-3328-43AF-8A99-941C377DB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834" y="400351"/>
            <a:ext cx="1836080" cy="5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7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AFF3A7-4868-447B-A2D4-1C8919159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253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D57C97-C6F2-4E29-A614-1F52DEF6C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46246"/>
            <a:ext cx="5181600" cy="463071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C2FF911-85DB-4AAE-BA1A-052BA9D45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46246"/>
            <a:ext cx="5181600" cy="463071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E544E1-9578-4A6B-A7E2-1FD511913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659D92-60C6-41E2-AF1E-49E3F623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4886CD-3DB9-45FB-A216-D49775B4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9651BD8-E627-40E7-A284-6790B68EF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1444" y="545564"/>
            <a:ext cx="1836080" cy="5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1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6AA85C-4329-4F0A-9395-FFD5AC658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253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8B3B79-3C7C-44CB-BEF3-CA713C816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1447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929116-CF8A-4748-AB21-EC23D05F2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9818"/>
            <a:ext cx="5157787" cy="379984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F8C1F13-11FE-4BA8-B183-F0C2DA262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1447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68B8A-9A23-4A09-8B87-C15047325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9818"/>
            <a:ext cx="5183188" cy="379984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E36A38-7D54-4A6A-A6FE-086AC07C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294A9D6-73B9-426C-9D32-ED0211EF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A56D81D-776A-49DD-8BEB-000A5859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353EC301-E1C0-41D9-B5F2-8A4C4969F2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1444" y="545564"/>
            <a:ext cx="1836080" cy="5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1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E0B37E-AD6C-4FB4-A3AE-9FE5A133C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253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BF2EFE3-59C9-41E4-AD46-C34BB731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4CBDB8D-9B47-44C9-AD07-B6E84E73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A05BB7D-AB26-450C-8208-35CDCDF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4F17313-7B0B-4ABF-BD73-1C215F545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1444" y="545564"/>
            <a:ext cx="1836080" cy="5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9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2E971F2-DA82-48AF-B1FF-2261A9E0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1187D5-7A95-47F7-A12D-43098373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325B3D-6E5B-4361-8D76-2D000F4A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4B2D0BA-9F7E-4C98-A855-F583F40A88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1444" y="545564"/>
            <a:ext cx="1836080" cy="5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4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1ED918-86E8-412B-B48D-FF3B2E7B0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253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E61BB5-CB4D-4836-B484-3BE8B8C06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46246"/>
            <a:ext cx="10515600" cy="46307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BE4DD4-0157-458C-90FC-C998142D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152CD1-CB6B-4DCE-A5F1-1A8303F2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8BA203-1BA6-4BC1-988D-45AA89C5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27326F2-E20F-48F2-A488-E0EA94CBE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1444" y="545564"/>
            <a:ext cx="1836080" cy="51254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9029816-07E5-4754-9DA1-0AF82C9FCE19}"/>
              </a:ext>
            </a:extLst>
          </p:cNvPr>
          <p:cNvSpPr/>
          <p:nvPr userDrawn="1"/>
        </p:nvSpPr>
        <p:spPr>
          <a:xfrm>
            <a:off x="-133165" y="425770"/>
            <a:ext cx="794456" cy="812530"/>
          </a:xfrm>
          <a:prstGeom prst="rect">
            <a:avLst/>
          </a:prstGeom>
          <a:solidFill>
            <a:srgbClr val="9A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928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189EEE4-D5FA-49B7-BF2F-74C9E16C4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7D787D-47D7-411A-8467-BC0DB0A0C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2C355A-0EA5-42B5-B4C6-EDA649A18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FA5006-28C7-41AD-B7DE-940825B9E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78CE54-C2DB-4B20-9956-0F89E0B58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E6C5-7C3F-4762-BEB2-5E1ACF15A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86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A000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A000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A000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A000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A000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>
            <a:extLst>
              <a:ext uri="{FF2B5EF4-FFF2-40B4-BE49-F238E27FC236}">
                <a16:creationId xmlns:a16="http://schemas.microsoft.com/office/drawing/2014/main" id="{3E0100F9-0C8F-49AD-BA6F-B0B1E5102E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概率论</a:t>
            </a:r>
          </a:p>
        </p:txBody>
      </p:sp>
      <p:sp>
        <p:nvSpPr>
          <p:cNvPr id="20" name="副标题 19">
            <a:extLst>
              <a:ext uri="{FF2B5EF4-FFF2-40B4-BE49-F238E27FC236}">
                <a16:creationId xmlns:a16="http://schemas.microsoft.com/office/drawing/2014/main" id="{8205538E-96C6-44B2-A3C3-8E2C40B8BD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Probability Theory</a:t>
            </a:r>
            <a:endParaRPr lang="zh-CN" altLang="en-US" dirty="0"/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2D18994D-69C0-4A44-B664-30013C2041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主讲人：倪星宇</a:t>
            </a:r>
            <a:endParaRPr lang="en-US" altLang="zh-CN" dirty="0"/>
          </a:p>
          <a:p>
            <a:r>
              <a:rPr lang="en-US" altLang="zh-CN" dirty="0"/>
              <a:t>2024</a:t>
            </a:r>
            <a:r>
              <a:rPr lang="zh-CN" altLang="en-US" dirty="0"/>
              <a:t> 年 </a:t>
            </a:r>
            <a:r>
              <a:rPr lang="en-US" altLang="zh-CN" dirty="0"/>
              <a:t>4 </a:t>
            </a:r>
            <a:r>
              <a:rPr lang="zh-CN" altLang="en-US" dirty="0"/>
              <a:t>月 </a:t>
            </a:r>
            <a:r>
              <a:rPr lang="en-US" altLang="zh-CN" dirty="0"/>
              <a:t>29 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08776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E92561-2B26-C745-0016-B6EE44AAF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29AB60C-B43E-6FCC-748D-15EF65BA6C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指数分布的推导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无记忆性：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设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=1/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zh-CN" b="0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sup>
                    </m:sSup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sup>
                    </m:sSup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29AB60C-B43E-6FCC-748D-15EF65BA6C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6CDC76-5114-D4E9-BFAC-5D296736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9BFC0B-1C17-26AB-917B-7C65B603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731E9A-F9D6-5C31-A412-D75CA69B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31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8DBB51-1FD9-7BA0-8321-B7B33794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随机变量的数字特征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660AD72-B649-9E31-5D1A-A8769E3A34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协方差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称为随机变量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与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的协方差，记为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𝑋𝑌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Cov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称为随机变量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与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的相关系数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协方差的性质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𝑋𝑌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𝑎𝑏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zh-CN" altLang="en-US" dirty="0"/>
                  <a:t> 是常数</a:t>
                </a:r>
                <a:r>
                  <a:rPr lang="en-US" altLang="zh-CN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相关系数为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dirty="0"/>
                  <a:t> 称为两个随机变量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不相关</a:t>
                </a:r>
                <a:endPara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2"/>
                <a:r>
                  <a:rPr lang="zh-CN" altLang="en-US" dirty="0"/>
                  <a:t>相互独立一定不相关，不相关不一定相互独立！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相关系数只是对于两个随机变量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线性</a:t>
                </a:r>
                <a:r>
                  <a:rPr lang="zh-CN" altLang="en-US" dirty="0"/>
                  <a:t>相关度的描述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660AD72-B649-9E31-5D1A-A8769E3A34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09A2F4-EAE7-C8A2-24F2-8D26E218C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7D34DF-1BC2-CC35-6D6C-8EEA9D5D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A48A1E-E4B9-1C5C-F1DB-9B378BDE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115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CAF7C-2550-511E-AE10-42F407EE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随机变量的数字特征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1234337-F8C2-C0C4-EDDF-E97399C10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矩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定义（设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r>
                  <a:rPr lang="zh-CN" altLang="en-US" dirty="0"/>
                  <a:t>）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dirty="0"/>
                  <a:t> 称为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的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/>
                  <a:t> 阶原点矩，简称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/>
                  <a:t> 阶矩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dirty="0"/>
                  <a:t> 称为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的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/>
                  <a:t> 阶中心距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dirty="0"/>
                  <a:t> 称为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和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zh-CN" altLang="en-US" dirty="0"/>
                  <a:t> 的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zh-CN" altLang="en-US" dirty="0"/>
                  <a:t> 阶混合矩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dirty="0"/>
                  <a:t> 称为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和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zh-CN" altLang="en-US" dirty="0"/>
                  <a:t> 的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zh-CN" altLang="en-US" dirty="0"/>
                  <a:t> 阶混合中心矩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矩与期望、方差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的数学期望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zh-CN" altLang="en-US" dirty="0"/>
                  <a:t> 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的一阶原点矩、方差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的二阶中心矩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协方差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和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的二阶混合中心矩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1234337-F8C2-C0C4-EDDF-E97399C10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79987C-F5A8-7C98-2D94-780DC15A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0D64C3-2C24-FB8B-1878-0437B29F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2A3FFB-104F-F1B6-36CC-FBDC582C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6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7FBECA-D749-BF1B-0501-74BFAB88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随机变量的数字特征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632A097-CBD7-F007-B477-BB9DA16F4F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协方差矩阵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Cov</m:t>
                        </m:r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/>
                  <a:t> 维随机变量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/>
                  <a:t> 的二阶混合中心距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/>
                  <a:t> 维随机变量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/>
                  <a:t> 的协方差矩阵（为对称阵）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632A097-CBD7-F007-B477-BB9DA16F4F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DC4E48-E9AD-07E4-91CC-905CCB11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DBD48D-F697-ACAF-B2E7-8983C127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2D1CDA-B1D9-2BD2-AA83-927383C3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968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A0577F-36E0-4C10-254E-26A5744A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大数定律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4F06609-3F64-733F-F9FB-9B6E41B16A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弱大数定律（辛钦大数定律）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endParaRPr lang="en-US" altLang="zh-CN" dirty="0"/>
              </a:p>
              <a:p>
                <a:pPr lvl="2"/>
                <a:r>
                  <a:rPr lang="zh-CN" altLang="en-US" dirty="0"/>
                  <a:t>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zh-CN" altLang="en-US" dirty="0"/>
                  <a:t> 是相互独立、服从同一分布的随机变量序列，满足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是任意大于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的小量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序列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CN" dirty="0"/>
                  <a:t> 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依概率</a:t>
                </a:r>
                <a:r>
                  <a:rPr lang="zh-CN" altLang="en-US" dirty="0"/>
                  <a:t>收敛于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groupChr>
                      <m:groupChrPr>
                        <m:chr m:val="→"/>
                        <m:vertJc m:val="bot"/>
                        <m:ctrlP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groupCh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伯努利大数定律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次独立重复试验中事件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发生的次数，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在每次试验中发生的概率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4F06609-3F64-733F-F9FB-9B6E41B16A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DF2640-72EE-606E-F3AA-C9579B5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DA7F5C-1553-C334-C6FB-C686529A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7BA9C9-70DE-800D-3CBD-B95AEEB8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456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39B962-6CB3-FB55-410A-0ACBEAC85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中心极限定理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E267ED5-03DF-9496-9599-61D1700961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中心极限定理（独立同分布）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:r>
                  <a:rPr lang="zh-CN" altLang="en-US" dirty="0"/>
                  <a:t>随机变量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zh-CN" altLang="en-US" dirty="0"/>
                  <a:t> 相互独立且服从同一分布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∑"/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nary>
                              </m:e>
                            </m:d>
                          </m:e>
                        </m:rad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高斯分布（正态分布）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dirty="0"/>
                  <a:t> 表示均值为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CN" altLang="en-US" dirty="0"/>
                  <a:t>、标准差为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CN" altLang="en-US" dirty="0"/>
                  <a:t> 的高斯分布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ad>
                          <m:radPr>
                            <m:degHide m:val="on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E267ED5-03DF-9496-9599-61D1700961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56133D-C95A-B1D8-BC0D-E5611AC6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3CAF3B-35D3-4679-B4EF-7B3A50441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2F7E5D-FE21-ACD0-3180-C49A2240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49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0C98E-E3E2-7C7D-0229-26C7FB1F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中心极限定理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13B5A34-FA7E-F9EC-FDCF-6DC6106A01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李雅普诺夫定理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nary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:r>
                  <a:rPr lang="zh-CN" altLang="en-US" dirty="0"/>
                  <a:t>随机变量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zh-CN" altLang="en-US" dirty="0"/>
                  <a:t> 相互独立，满足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和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altLang="zh-CN" dirty="0"/>
              </a:p>
              <a:p>
                <a:pPr lvl="2"/>
                <a:r>
                  <a:rPr lang="zh-CN" altLang="en-US" dirty="0"/>
                  <a:t>存在正数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使得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时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sup>
                        </m:sSubSup>
                      </m:den>
                    </m:f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棣莫弗</a:t>
                </a:r>
                <a:r>
                  <a:rPr lang="en-US" altLang="zh-CN" dirty="0"/>
                  <a:t>—</a:t>
                </a:r>
                <a:r>
                  <a:rPr lang="zh-CN" altLang="en-US" dirty="0"/>
                  <a:t>拉普拉斯定理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𝑛𝑝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𝑛𝑝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(1−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/>
                  <a:t> 服从参数为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dirty="0"/>
                  <a:t>) </a:t>
                </a:r>
                <a:r>
                  <a:rPr lang="zh-CN" altLang="en-US" dirty="0"/>
                  <a:t>的二项分布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证明：二项分布是 </a:t>
                </a:r>
                <a:r>
                  <a:rPr lang="en-US" altLang="zh-CN" dirty="0"/>
                  <a:t>0–1 </a:t>
                </a:r>
                <a:r>
                  <a:rPr lang="zh-CN" altLang="en-US" dirty="0"/>
                  <a:t>分布之和</a:t>
                </a:r>
                <a:endParaRPr lang="en-US" altLang="zh-CN" dirty="0"/>
              </a:p>
              <a:p>
                <a:pPr lvl="2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13B5A34-FA7E-F9EC-FDCF-6DC6106A01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F98421-EEA8-D275-73CD-76BF141B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D86120-CDF2-E0EE-0F46-9F6A03D7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CA9D5A-F14F-1985-1C73-E6A8BD36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66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2631C4-1894-584A-20A7-FA10025149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55937E-346D-8D9E-6E9A-D94B5590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从频率到概率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6C6E7A0-E711-458E-F326-FE606FFF3D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2400" dirty="0"/>
                  <a:t>频率</a:t>
                </a:r>
                <a:endParaRPr lang="en-US" altLang="zh-CN" sz="2400" dirty="0"/>
              </a:p>
              <a:p>
                <a:pPr lvl="1"/>
                <a:r>
                  <a:rPr lang="zh-CN" altLang="en-US" dirty="0"/>
                  <a:t>在相同条件下，进行了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次实验，在这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次实验中，事件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发生了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次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比值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称为事件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发生的频率，记作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性质：频率落在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上；两两互不相容的事件之并的频率等于各事件频率之和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例：抛硬币的正反面（正面向上为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/>
                  <a:t>、背面向上为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CN" altLang="en-US" dirty="0"/>
                  <a:t>、有一面向上为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CN" altLang="en-US" dirty="0"/>
                  <a:t>）</a:t>
                </a:r>
                <a:endParaRPr lang="en-US" altLang="zh-CN" dirty="0"/>
              </a:p>
              <a:p>
                <a:r>
                  <a:rPr lang="zh-CN" altLang="en-US" dirty="0"/>
                  <a:t>概率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设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是随机试验，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是其样本空间，对于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每一个事件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赋予一个实数，记为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称为事件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的概率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性质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非负性、规范性、可列可加性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</m:oMath>
                </a14:m>
                <a:endParaRPr lang="en-US" altLang="zh-CN" dirty="0"/>
              </a:p>
              <a:p>
                <a:pPr lvl="1"/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6C6E7A0-E711-458E-F326-FE606FFF3D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CD70DA-10D2-5E43-CC46-75020127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FB1A10-332B-B04F-5898-71C4CD79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1F42AB-594F-EB1D-BBA4-6ACC4C42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87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33CE0E-8BE1-3A23-02D1-3D2E9D3A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古典概型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B62A9F-9021-D8DF-1E57-FAC25169A3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古典概型（等可能概型）的定义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试验的样本只包含有限个元素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试验中每个基本事件发生的可能性相同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例：抛硬币、掷骰子</a:t>
                </a:r>
                <a:endParaRPr lang="en-US" altLang="zh-CN" dirty="0"/>
              </a:p>
              <a:p>
                <a:r>
                  <a:rPr lang="zh-CN" altLang="en-US" dirty="0"/>
                  <a:t>古典概型的概率计算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若事件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/>
                  <a:t> 包含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/>
                  <a:t> 个基本事件，则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zh-CN" altLang="en-US" dirty="0"/>
                  <a:t> 取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/>
                  <a:t> 包含的基本事件数除以基本事件的总数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例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：假设人出生在星期一到星期日的概率是相等的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出生在工作日的概率是多少？出生在周末的概率是多少？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例 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CN" altLang="en-US" dirty="0"/>
                  <a:t> 件产品中有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zh-CN" altLang="en-US" dirty="0"/>
                  <a:t> 件次品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从中任取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/>
                  <a:t> 件，恰有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/>
                  <a:t> 件次品的概率是多少？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例</a:t>
                </a:r>
                <a:r>
                  <a:rPr lang="en-US" altLang="zh-CN" dirty="0"/>
                  <a:t> 3</a:t>
                </a:r>
                <a:r>
                  <a:rPr lang="zh-CN" altLang="en-US" dirty="0"/>
                  <a:t>：生日悖论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4B62A9F-9021-D8DF-1E57-FAC25169A3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1A8C28-F1EF-9EDB-0629-771CB174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9CE7A3-AE7D-371B-FA37-C17D72C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431A68-C3F1-FE38-0A28-DEE0121D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07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2091FA-F8BB-CD2E-DA80-95C49830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条件概率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68B2F1A-EB6A-694F-3A1A-8E2D955AE0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条件概率与乘法定理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)/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zh-CN" altLang="en-US" dirty="0"/>
                  <a:t> 为在事件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/>
                  <a:t> 发生的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条件</a:t>
                </a:r>
                <a:r>
                  <a:rPr lang="zh-CN" altLang="en-US" dirty="0"/>
                  <a:t>下事件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zh-CN" altLang="en-US" dirty="0"/>
                  <a:t> 的概率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乘法定理：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例：抽卡抽中五星的概率为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0.6%</m:t>
                    </m:r>
                  </m:oMath>
                </a14:m>
                <a:r>
                  <a:rPr lang="zh-CN" altLang="en-US" dirty="0"/>
                  <a:t>，在抽到五星时抽到自己想要的角色的概率是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50%</m:t>
                    </m:r>
                  </m:oMath>
                </a14:m>
                <a:endParaRPr lang="en-US" altLang="zh-CN" dirty="0"/>
              </a:p>
              <a:p>
                <a:pPr lvl="2"/>
                <a:r>
                  <a:rPr lang="zh-CN" altLang="en-US" dirty="0"/>
                  <a:t>抽一次卡抽中自己想要的五星角色的概率是多少？</a:t>
                </a:r>
                <a:endParaRPr lang="en-US" altLang="zh-CN" dirty="0"/>
              </a:p>
              <a:p>
                <a:r>
                  <a:rPr lang="zh-CN" altLang="en-US" dirty="0"/>
                  <a:t>全概率公式与贝叶斯公式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设试验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zh-CN" altLang="en-US" dirty="0"/>
                  <a:t> 的样本空间为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dirty="0"/>
                  <a:t> 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zh-CN" altLang="en-US" dirty="0"/>
                  <a:t> 的事件，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/>
                  <a:t> 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CN" altLang="en-US" dirty="0"/>
                  <a:t> 的一个划分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+⋯+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/>
                  <a:t> 称为</a:t>
                </a:r>
                <a:r>
                  <a:rPr lang="zh-CN" altLang="en-US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全概率公式</a:t>
                </a:r>
                <a:endPara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zh-CN" altLang="en-US" dirty="0"/>
                  <a:t> 称为贝叶斯公式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例：人群中感染率为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zh-CN" altLang="en-US" dirty="0"/>
                  <a:t>，核酸检测假阳性概率为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dirty="0"/>
                  <a:t>、假阴性概率为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b="0" dirty="0"/>
              </a:p>
              <a:p>
                <a:pPr lvl="3"/>
                <a:r>
                  <a:rPr lang="zh-CN" altLang="en-US" dirty="0"/>
                  <a:t>核酸阴性者为感染者的概率是多少？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68B2F1A-EB6A-694F-3A1A-8E2D955AE0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56F666-7031-16B9-2FDA-C9CDEE9E4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9B5126-8225-BE1F-8F82-9E7F5162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11D704-A1C4-E77D-DF7F-013C7B95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94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B97ECE-BC34-24C0-7726-C37419B9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D3DA10-45F8-32DF-13FE-CD295C9F38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随机变量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定义：随机试验的样本空间为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zh-CN" altLang="en-US" dirty="0"/>
                  <a:t>，随机变量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上的实值单值函数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离散型随机变量</a:t>
                </a:r>
                <a:endParaRPr lang="en-US" altLang="zh-CN" dirty="0"/>
              </a:p>
              <a:p>
                <a:pPr lvl="2"/>
                <a:r>
                  <a:rPr lang="en-US" altLang="zh-CN" dirty="0"/>
                  <a:t>0–1  </a:t>
                </a:r>
                <a:r>
                  <a:rPr lang="zh-CN" altLang="en-US" dirty="0"/>
                  <a:t>分布：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=0,1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2"/>
                <a:r>
                  <a:rPr lang="zh-CN" altLang="en-US" dirty="0"/>
                  <a:t>二项分布：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=0,1,2,…,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3"/>
                <a:r>
                  <a:rPr lang="en-US" altLang="zh-CN" dirty="0"/>
                  <a:t>0–1  </a:t>
                </a:r>
                <a:r>
                  <a:rPr lang="zh-CN" altLang="en-US" dirty="0"/>
                  <a:t>分布重复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次求和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泊松分布：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=0,1,2,…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很大时，二项分布近似于泊松分布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连续型随机变量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分布函数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zh-CN" dirty="0"/>
                  <a:t>, 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−∞&lt;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&lt;+∞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3"/>
                <a:r>
                  <a:rPr lang="zh-CN" altLang="en-US" dirty="0"/>
                  <a:t>如何计算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zh-CN" altLang="en-US" dirty="0"/>
                  <a:t>？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概率密度函数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pPr lvl="2"/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D3DA10-45F8-32DF-13FE-CD295C9F38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 b="-12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6490A1-9E68-E766-EE8A-A013C43B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A3EB3B-7F67-28F8-851C-C1D2CBD54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Probability Theory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D74C7B-E4C8-6DAC-2EDD-AA986139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75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DD4373-0800-7F3E-FE9E-CDEA9DAA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ED5C7E7-8639-ED32-F712-23837D4888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连续型随机变量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均匀分布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概率密度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0,  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otherwise</m:t>
                            </m:r>
                          </m:e>
                        </m:eqArr>
                      </m:e>
                    </m:d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指数分布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概率密度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f>
                              <m:f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  &amp;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&gt;0</m:t>
                            </m:r>
                          </m: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&amp;0,  &amp;</m:t>
                            </m:r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otherwise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，分布函数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  &amp;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&gt;0</m:t>
                            </m:r>
                          </m: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&amp;0,  &amp;</m:t>
                            </m:r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otherwise</m:t>
                            </m:r>
                          </m:e>
                        </m:eqArr>
                      </m:e>
                    </m:d>
                  </m:oMath>
                </a14:m>
                <a:endParaRPr lang="en-US" altLang="zh-CN" dirty="0"/>
              </a:p>
              <a:p>
                <a:pPr lvl="2"/>
                <a:r>
                  <a:rPr lang="zh-CN" altLang="en-US" dirty="0"/>
                  <a:t>无记忆性：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正态分布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概率密度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−∞&lt;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&lt;+∞</m:t>
                    </m:r>
                  </m:oMath>
                </a14:m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ED5C7E7-8639-ED32-F712-23837D4888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011FF5-24A4-79F7-BE65-79BE754D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B68219-D92C-6207-C56D-709CAD59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6F5A86-06CA-759C-2D96-7E0105CE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0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8DD3E1-501C-73D8-F053-BC8D353E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随机变量的数字特征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C595F72-E45F-2C72-5463-D3F57AC2DB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数学期望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离散型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连续型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+∞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𝑥𝑓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重要性质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为常数</a:t>
                </a:r>
                <a:r>
                  <a:rPr lang="en-US" altLang="zh-CN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为常数</a:t>
                </a:r>
                <a:r>
                  <a:rPr lang="en-US" altLang="zh-CN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任意</a:t>
                </a:r>
                <a:r>
                  <a:rPr lang="en-US" altLang="zh-CN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𝑋𝑌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altLang="zh-CN" dirty="0"/>
                  <a:t> 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相互独立</a:t>
                </a:r>
                <a:r>
                  <a:rPr lang="en-US" altLang="zh-CN" dirty="0"/>
                  <a:t>)</a:t>
                </a:r>
              </a:p>
              <a:p>
                <a:pPr lvl="1"/>
                <a:r>
                  <a:rPr lang="zh-CN" altLang="en-US" dirty="0"/>
                  <a:t>例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一民航送客车载有</a:t>
                </a:r>
                <a:r>
                  <a:rPr lang="en-US" altLang="zh-CN" dirty="0"/>
                  <a:t> 20 </a:t>
                </a:r>
                <a:r>
                  <a:rPr lang="zh-CN" altLang="en-US" dirty="0"/>
                  <a:t>位旅客自机场开出，旅客有 </a:t>
                </a:r>
                <a:r>
                  <a:rPr lang="en-US" altLang="zh-CN" dirty="0"/>
                  <a:t>10 </a:t>
                </a:r>
                <a:r>
                  <a:rPr lang="zh-CN" altLang="en-US" dirty="0"/>
                  <a:t>个车站可以下车。如到达一个车站没有旅客下车就不停车。以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表示停车的次数，求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pPr lvl="3"/>
                <a:r>
                  <a:rPr lang="zh-CN" altLang="en-US" dirty="0"/>
                  <a:t>设每位旅客在各个车站下车是等可能的，并设各位旅客是否下车相互独立</a:t>
                </a:r>
                <a:endParaRPr lang="en-US" altLang="zh-CN" dirty="0"/>
              </a:p>
              <a:p>
                <a:pPr lvl="2"/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C595F72-E45F-2C72-5463-D3F57AC2DB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F817C9-2788-47E6-9A39-704EE522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8567B2-568A-F00A-6C38-31AD4070E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670399-3302-FD6F-3B25-5D725234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11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716B2D-A821-2751-4BC0-395E74BF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随机变量的数字特征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F2C9FBA-5EA7-B17B-84C7-BD30696F16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方差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度量随机变量与其均值（期望）的偏离程度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Var</m:t>
                        </m:r>
                      </m:fName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rad>
                  </m:oMath>
                </a14:m>
                <a:r>
                  <a:rPr lang="zh-CN" altLang="en-US" dirty="0"/>
                  <a:t> 称为标准差或均方差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方差是随机变量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的函数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 的数学期望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+∞</m:t>
                        </m:r>
                      </m:sup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US" altLang="zh-CN" b="0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性质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CN" altLang="en-US" dirty="0"/>
                  <a:t> 为常数</a:t>
                </a:r>
                <a:r>
                  <a:rPr lang="en-US" altLang="zh-CN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F2C9FBA-5EA7-B17B-84C7-BD30696F16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CBC74-E7E1-ADB5-F1E1-C360C2A1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8F2640-D408-A909-D848-0668BF77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0DDE84-46B8-A491-6091-73671716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5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C688B-AFE8-2814-D8FE-EA8E7716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随机变量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A917DB3-C9AD-F950-4F03-177531D5C3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泊松分布的推导 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1"/>
                <a:r>
                  <a:rPr lang="zh-CN" altLang="en-US" dirty="0"/>
                  <a:t>条件</a:t>
                </a:r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是在一个区间内发生特定事件的次数，取值范围为自然数</a:t>
                </a:r>
              </a:p>
              <a:p>
                <a:pPr lvl="2"/>
                <a:r>
                  <a:rPr lang="zh-CN" altLang="en-US" dirty="0"/>
                  <a:t>一个事件的发生不影响其它事件的发生，即事件独立发生</a:t>
                </a:r>
              </a:p>
              <a:p>
                <a:pPr lvl="2"/>
                <a:r>
                  <a:rPr lang="zh-CN" altLang="en-US" dirty="0"/>
                  <a:t>事件的发生率是相同的，不能有些子区间内发生率高一些而另一些子区间低一些</a:t>
                </a:r>
              </a:p>
              <a:p>
                <a:pPr lvl="2"/>
                <a:r>
                  <a:rPr lang="zh-CN" altLang="en-US" dirty="0"/>
                  <a:t>两个事件不能在同一个时刻发生</a:t>
                </a:r>
              </a:p>
              <a:p>
                <a:pPr lvl="2"/>
                <a:r>
                  <a:rPr lang="zh-CN" altLang="en-US" dirty="0"/>
                  <a:t>一个区间内一个事件发生的概率与区间的大小成比例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例：已知某医院平均一天里有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CN" altLang="en-US" dirty="0"/>
                  <a:t> 名新生儿诞生，满足上述条件，求出生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人的概率</a:t>
                </a:r>
                <a:endParaRPr lang="en-US" altLang="zh-CN" dirty="0"/>
              </a:p>
              <a:p>
                <a:pPr lvl="2"/>
                <a:r>
                  <a:rPr lang="zh-CN" altLang="en-US" dirty="0"/>
                  <a:t>设一天分为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个时间段，每个时间段内要么有人出生，要么没有</a:t>
                </a:r>
                <a:endParaRPr lang="en-US" altLang="zh-CN" dirty="0"/>
              </a:p>
              <a:p>
                <a:pPr lvl="3"/>
                <a:r>
                  <a:rPr lang="zh-CN" altLang="en-US" dirty="0"/>
                  <a:t>每个时间段有人出生的概率为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⋯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num>
                                  <m:den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num>
                                  <m:den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A917DB3-C9AD-F950-4F03-177531D5C3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686F0F-5963-A09C-F167-7C9C0743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2024/3/11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6798C3-9277-EBA6-D3CA-D4DD094C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Probability Theory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752A1A-9691-7615-6E23-D8DA3650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E6C5-7C3F-4762-BEB2-5E1ACF15AC1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76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订衬线—无衬线">
      <a:majorFont>
        <a:latin typeface="Georgia"/>
        <a:ea typeface="华文中宋"/>
        <a:cs typeface=""/>
      </a:majorFont>
      <a:minorFont>
        <a:latin typeface="Calibri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1669</Words>
  <Application>Microsoft Office PowerPoint</Application>
  <PresentationFormat>宽屏</PresentationFormat>
  <Paragraphs>213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等线</vt:lpstr>
      <vt:lpstr>微软雅黑</vt:lpstr>
      <vt:lpstr>字魂105号-简雅黑</vt:lpstr>
      <vt:lpstr>Arial</vt:lpstr>
      <vt:lpstr>Calibri</vt:lpstr>
      <vt:lpstr>Cambria Math</vt:lpstr>
      <vt:lpstr>Georgia</vt:lpstr>
      <vt:lpstr>Office 主题​​</vt:lpstr>
      <vt:lpstr>概率论</vt:lpstr>
      <vt:lpstr>从频率到概率</vt:lpstr>
      <vt:lpstr>古典概型</vt:lpstr>
      <vt:lpstr>条件概率</vt:lpstr>
      <vt:lpstr>随机变量</vt:lpstr>
      <vt:lpstr>随机变量</vt:lpstr>
      <vt:lpstr>随机变量的数字特征</vt:lpstr>
      <vt:lpstr>随机变量的数字特征</vt:lpstr>
      <vt:lpstr>随机变量</vt:lpstr>
      <vt:lpstr>随机变量</vt:lpstr>
      <vt:lpstr>随机变量的数字特征</vt:lpstr>
      <vt:lpstr>随机变量的数字特征</vt:lpstr>
      <vt:lpstr>随机变量的数字特征</vt:lpstr>
      <vt:lpstr>大数定律</vt:lpstr>
      <vt:lpstr>中心极限定理</vt:lpstr>
      <vt:lpstr>中心极限定理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基于网格的流体模拟</dc:title>
  <dc:creator>Ni Xingyu</dc:creator>
  <cp:lastModifiedBy>Xingyu Ni</cp:lastModifiedBy>
  <cp:revision>7</cp:revision>
  <dcterms:created xsi:type="dcterms:W3CDTF">2022-03-16T07:43:44Z</dcterms:created>
  <dcterms:modified xsi:type="dcterms:W3CDTF">2024-04-29T12:21:57Z</dcterms:modified>
</cp:coreProperties>
</file>