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60" r:id="rId2"/>
    <p:sldId id="262" r:id="rId3"/>
    <p:sldId id="294" r:id="rId4"/>
    <p:sldId id="313" r:id="rId5"/>
    <p:sldId id="283" r:id="rId6"/>
    <p:sldId id="264" r:id="rId7"/>
    <p:sldId id="312" r:id="rId8"/>
    <p:sldId id="263" r:id="rId9"/>
    <p:sldId id="265" r:id="rId10"/>
    <p:sldId id="267" r:id="rId11"/>
    <p:sldId id="273" r:id="rId12"/>
    <p:sldId id="266" r:id="rId13"/>
    <p:sldId id="274" r:id="rId14"/>
    <p:sldId id="276" r:id="rId15"/>
    <p:sldId id="299" r:id="rId16"/>
    <p:sldId id="288" r:id="rId17"/>
    <p:sldId id="278" r:id="rId18"/>
    <p:sldId id="268" r:id="rId19"/>
    <p:sldId id="298" r:id="rId20"/>
    <p:sldId id="300" r:id="rId21"/>
    <p:sldId id="289" r:id="rId22"/>
    <p:sldId id="290" r:id="rId23"/>
    <p:sldId id="275" r:id="rId24"/>
    <p:sldId id="279" r:id="rId25"/>
    <p:sldId id="301" r:id="rId26"/>
    <p:sldId id="302" r:id="rId27"/>
    <p:sldId id="281" r:id="rId28"/>
    <p:sldId id="303" r:id="rId29"/>
    <p:sldId id="295" r:id="rId30"/>
    <p:sldId id="296" r:id="rId31"/>
    <p:sldId id="297" r:id="rId32"/>
    <p:sldId id="280" r:id="rId33"/>
    <p:sldId id="284" r:id="rId34"/>
    <p:sldId id="286" r:id="rId35"/>
    <p:sldId id="287" r:id="rId36"/>
    <p:sldId id="291" r:id="rId37"/>
    <p:sldId id="292" r:id="rId38"/>
    <p:sldId id="293" r:id="rId39"/>
    <p:sldId id="304" r:id="rId40"/>
    <p:sldId id="305" r:id="rId41"/>
    <p:sldId id="270" r:id="rId42"/>
    <p:sldId id="307" r:id="rId43"/>
    <p:sldId id="308" r:id="rId44"/>
    <p:sldId id="309" r:id="rId45"/>
    <p:sldId id="310" r:id="rId46"/>
    <p:sldId id="311" r:id="rId47"/>
    <p:sldId id="285" r:id="rId48"/>
    <p:sldId id="282" r:id="rId4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0001"/>
    <a:srgbClr val="8B00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81F5C0-496B-40C2-8452-721017AD066F}" v="36" dt="2024-03-11T13:51:15.8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gyu Ni" userId="30288bc54fd5d009" providerId="LiveId" clId="{9281F5C0-496B-40C2-8452-721017AD066F}"/>
    <pc:docChg chg="custSel modSld">
      <pc:chgData name="Xingyu Ni" userId="30288bc54fd5d009" providerId="LiveId" clId="{9281F5C0-496B-40C2-8452-721017AD066F}" dt="2024-03-11T13:51:15.803" v="35" actId="20577"/>
      <pc:docMkLst>
        <pc:docMk/>
      </pc:docMkLst>
      <pc:sldChg chg="modSp mod">
        <pc:chgData name="Xingyu Ni" userId="30288bc54fd5d009" providerId="LiveId" clId="{9281F5C0-496B-40C2-8452-721017AD066F}" dt="2024-03-11T13:51:02.760" v="8" actId="27636"/>
        <pc:sldMkLst>
          <pc:docMk/>
          <pc:sldMk cId="3297525913" sldId="286"/>
        </pc:sldMkLst>
        <pc:spChg chg="mod">
          <ac:chgData name="Xingyu Ni" userId="30288bc54fd5d009" providerId="LiveId" clId="{9281F5C0-496B-40C2-8452-721017AD066F}" dt="2024-03-11T13:51:02.704" v="7" actId="27636"/>
          <ac:spMkLst>
            <pc:docMk/>
            <pc:sldMk cId="3297525913" sldId="286"/>
            <ac:spMk id="2" creationId="{A1C8D6BE-182E-52B5-DB74-3E5B1B66F0B9}"/>
          </ac:spMkLst>
        </pc:spChg>
        <pc:spChg chg="mod">
          <ac:chgData name="Xingyu Ni" userId="30288bc54fd5d009" providerId="LiveId" clId="{9281F5C0-496B-40C2-8452-721017AD066F}" dt="2024-03-11T13:51:02.760" v="8" actId="27636"/>
          <ac:spMkLst>
            <pc:docMk/>
            <pc:sldMk cId="3297525913" sldId="286"/>
            <ac:spMk id="9" creationId="{7620D833-02EA-442D-4ECB-596D92156208}"/>
          </ac:spMkLst>
        </pc:spChg>
      </pc:sldChg>
      <pc:sldChg chg="modSp">
        <pc:chgData name="Xingyu Ni" userId="30288bc54fd5d009" providerId="LiveId" clId="{9281F5C0-496B-40C2-8452-721017AD066F}" dt="2024-03-11T13:51:15.803" v="35" actId="20577"/>
        <pc:sldMkLst>
          <pc:docMk/>
          <pc:sldMk cId="3150400769" sldId="310"/>
        </pc:sldMkLst>
        <pc:spChg chg="mod">
          <ac:chgData name="Xingyu Ni" userId="30288bc54fd5d009" providerId="LiveId" clId="{9281F5C0-496B-40C2-8452-721017AD066F}" dt="2024-03-11T13:51:15.803" v="35" actId="20577"/>
          <ac:spMkLst>
            <pc:docMk/>
            <pc:sldMk cId="3150400769" sldId="310"/>
            <ac:spMk id="3" creationId="{4E0C18E7-2B47-E010-4179-EFED6A81BEBD}"/>
          </ac:spMkLst>
        </pc:spChg>
      </pc:sldChg>
    </pc:docChg>
  </pc:docChgLst>
  <pc:docChgLst>
    <pc:chgData name="Xingyu Ni" userId="30288bc54fd5d009" providerId="LiveId" clId="{1DA8DF8C-55E0-44B3-BD4A-BF85CB8D6BFB}"/>
    <pc:docChg chg="undo redo custSel addSld delSld modSld sldOrd">
      <pc:chgData name="Xingyu Ni" userId="30288bc54fd5d009" providerId="LiveId" clId="{1DA8DF8C-55E0-44B3-BD4A-BF85CB8D6BFB}" dt="2024-03-01T17:12:57.291" v="7622" actId="20577"/>
      <pc:docMkLst>
        <pc:docMk/>
      </pc:docMkLst>
      <pc:sldChg chg="modSp mod">
        <pc:chgData name="Xingyu Ni" userId="30288bc54fd5d009" providerId="LiveId" clId="{1DA8DF8C-55E0-44B3-BD4A-BF85CB8D6BFB}" dt="2024-02-29T15:37:45.146" v="1385" actId="6549"/>
        <pc:sldMkLst>
          <pc:docMk/>
          <pc:sldMk cId="2087762260" sldId="260"/>
        </pc:sldMkLst>
        <pc:spChg chg="mod">
          <ac:chgData name="Xingyu Ni" userId="30288bc54fd5d009" providerId="LiveId" clId="{1DA8DF8C-55E0-44B3-BD4A-BF85CB8D6BFB}" dt="2024-02-29T15:37:45.146" v="1385" actId="6549"/>
          <ac:spMkLst>
            <pc:docMk/>
            <pc:sldMk cId="2087762260" sldId="260"/>
            <ac:spMk id="21" creationId="{2D18994D-69C0-4A44-B664-30013C20415C}"/>
          </ac:spMkLst>
        </pc:spChg>
      </pc:sldChg>
      <pc:sldChg chg="modSp mod">
        <pc:chgData name="Xingyu Ni" userId="30288bc54fd5d009" providerId="LiveId" clId="{1DA8DF8C-55E0-44B3-BD4A-BF85CB8D6BFB}" dt="2024-02-29T19:20:03.792" v="4563" actId="20577"/>
        <pc:sldMkLst>
          <pc:docMk/>
          <pc:sldMk cId="2097274129" sldId="262"/>
        </pc:sldMkLst>
        <pc:spChg chg="mod">
          <ac:chgData name="Xingyu Ni" userId="30288bc54fd5d009" providerId="LiveId" clId="{1DA8DF8C-55E0-44B3-BD4A-BF85CB8D6BFB}" dt="2024-02-29T19:20:03.792" v="4563" actId="20577"/>
          <ac:spMkLst>
            <pc:docMk/>
            <pc:sldMk cId="2097274129" sldId="262"/>
            <ac:spMk id="2" creationId="{E687B6AA-8809-5922-E52A-BFB0F7918E44}"/>
          </ac:spMkLst>
        </pc:spChg>
      </pc:sldChg>
      <pc:sldChg chg="modSp mod">
        <pc:chgData name="Xingyu Ni" userId="30288bc54fd5d009" providerId="LiveId" clId="{1DA8DF8C-55E0-44B3-BD4A-BF85CB8D6BFB}" dt="2024-02-29T18:18:08.003" v="3402" actId="20577"/>
        <pc:sldMkLst>
          <pc:docMk/>
          <pc:sldMk cId="2525533126" sldId="263"/>
        </pc:sldMkLst>
        <pc:spChg chg="mod">
          <ac:chgData name="Xingyu Ni" userId="30288bc54fd5d009" providerId="LiveId" clId="{1DA8DF8C-55E0-44B3-BD4A-BF85CB8D6BFB}" dt="2024-02-27T16:07:42.538" v="532" actId="20577"/>
          <ac:spMkLst>
            <pc:docMk/>
            <pc:sldMk cId="2525533126" sldId="263"/>
            <ac:spMk id="2" creationId="{E4509323-6280-E10E-6C55-79807DB21355}"/>
          </ac:spMkLst>
        </pc:spChg>
        <pc:spChg chg="mod">
          <ac:chgData name="Xingyu Ni" userId="30288bc54fd5d009" providerId="LiveId" clId="{1DA8DF8C-55E0-44B3-BD4A-BF85CB8D6BFB}" dt="2024-02-29T18:18:08.003" v="3402" actId="20577"/>
          <ac:spMkLst>
            <pc:docMk/>
            <pc:sldMk cId="2525533126" sldId="263"/>
            <ac:spMk id="3" creationId="{AAFE4BDC-5D47-FD92-0947-04E51E4CE6C9}"/>
          </ac:spMkLst>
        </pc:spChg>
      </pc:sldChg>
      <pc:sldChg chg="modSp mod">
        <pc:chgData name="Xingyu Ni" userId="30288bc54fd5d009" providerId="LiveId" clId="{1DA8DF8C-55E0-44B3-BD4A-BF85CB8D6BFB}" dt="2024-02-27T15:52:38.776" v="473" actId="948"/>
        <pc:sldMkLst>
          <pc:docMk/>
          <pc:sldMk cId="3382172607" sldId="264"/>
        </pc:sldMkLst>
        <pc:spChg chg="mod">
          <ac:chgData name="Xingyu Ni" userId="30288bc54fd5d009" providerId="LiveId" clId="{1DA8DF8C-55E0-44B3-BD4A-BF85CB8D6BFB}" dt="2024-02-27T15:52:38.776" v="473" actId="948"/>
          <ac:spMkLst>
            <pc:docMk/>
            <pc:sldMk cId="3382172607" sldId="264"/>
            <ac:spMk id="3" creationId="{A88E7A23-7C42-F3CB-D228-B98E35B973C9}"/>
          </ac:spMkLst>
        </pc:spChg>
      </pc:sldChg>
      <pc:sldChg chg="modSp mod">
        <pc:chgData name="Xingyu Ni" userId="30288bc54fd5d009" providerId="LiveId" clId="{1DA8DF8C-55E0-44B3-BD4A-BF85CB8D6BFB}" dt="2024-02-29T18:18:54.284" v="3407" actId="20577"/>
        <pc:sldMkLst>
          <pc:docMk/>
          <pc:sldMk cId="1784384204" sldId="266"/>
        </pc:sldMkLst>
        <pc:spChg chg="mod">
          <ac:chgData name="Xingyu Ni" userId="30288bc54fd5d009" providerId="LiveId" clId="{1DA8DF8C-55E0-44B3-BD4A-BF85CB8D6BFB}" dt="2024-02-29T18:18:54.284" v="3407" actId="20577"/>
          <ac:spMkLst>
            <pc:docMk/>
            <pc:sldMk cId="1784384204" sldId="266"/>
            <ac:spMk id="3" creationId="{A8A6A5AE-C781-BCB8-C40C-7CAD0D51BBEE}"/>
          </ac:spMkLst>
        </pc:spChg>
      </pc:sldChg>
      <pc:sldChg chg="addSp modSp mod ord">
        <pc:chgData name="Xingyu Ni" userId="30288bc54fd5d009" providerId="LiveId" clId="{1DA8DF8C-55E0-44B3-BD4A-BF85CB8D6BFB}" dt="2024-02-29T19:18:23.846" v="4551"/>
        <pc:sldMkLst>
          <pc:docMk/>
          <pc:sldMk cId="3617519157" sldId="268"/>
        </pc:sldMkLst>
        <pc:spChg chg="mod">
          <ac:chgData name="Xingyu Ni" userId="30288bc54fd5d009" providerId="LiveId" clId="{1DA8DF8C-55E0-44B3-BD4A-BF85CB8D6BFB}" dt="2024-02-29T18:54:47.978" v="4433" actId="113"/>
          <ac:spMkLst>
            <pc:docMk/>
            <pc:sldMk cId="3617519157" sldId="268"/>
            <ac:spMk id="3" creationId="{907D7261-3D10-18AF-B194-54F76E2B7F5B}"/>
          </ac:spMkLst>
        </pc:spChg>
        <pc:picChg chg="add mod">
          <ac:chgData name="Xingyu Ni" userId="30288bc54fd5d009" providerId="LiveId" clId="{1DA8DF8C-55E0-44B3-BD4A-BF85CB8D6BFB}" dt="2024-02-29T18:52:59.562" v="4264" actId="1076"/>
          <ac:picMkLst>
            <pc:docMk/>
            <pc:sldMk cId="3617519157" sldId="268"/>
            <ac:picMk id="1026" creationId="{E0FD30ED-D546-1822-55F6-A45A8A59E8C9}"/>
          </ac:picMkLst>
        </pc:picChg>
      </pc:sldChg>
      <pc:sldChg chg="modSp mod">
        <pc:chgData name="Xingyu Ni" userId="30288bc54fd5d009" providerId="LiveId" clId="{1DA8DF8C-55E0-44B3-BD4A-BF85CB8D6BFB}" dt="2024-02-29T18:24:07.180" v="3501" actId="20577"/>
        <pc:sldMkLst>
          <pc:docMk/>
          <pc:sldMk cId="507992645" sldId="273"/>
        </pc:sldMkLst>
        <pc:spChg chg="mod">
          <ac:chgData name="Xingyu Ni" userId="30288bc54fd5d009" providerId="LiveId" clId="{1DA8DF8C-55E0-44B3-BD4A-BF85CB8D6BFB}" dt="2024-02-29T18:24:07.180" v="3501" actId="20577"/>
          <ac:spMkLst>
            <pc:docMk/>
            <pc:sldMk cId="507992645" sldId="273"/>
            <ac:spMk id="3" creationId="{D34227F8-9EC8-85D1-9935-16202AD65C58}"/>
          </ac:spMkLst>
        </pc:spChg>
      </pc:sldChg>
      <pc:sldChg chg="addSp delSp modSp mod">
        <pc:chgData name="Xingyu Ni" userId="30288bc54fd5d009" providerId="LiveId" clId="{1DA8DF8C-55E0-44B3-BD4A-BF85CB8D6BFB}" dt="2024-02-29T18:25:03.903" v="3512" actId="20577"/>
        <pc:sldMkLst>
          <pc:docMk/>
          <pc:sldMk cId="4139589255" sldId="274"/>
        </pc:sldMkLst>
        <pc:spChg chg="mod">
          <ac:chgData name="Xingyu Ni" userId="30288bc54fd5d009" providerId="LiveId" clId="{1DA8DF8C-55E0-44B3-BD4A-BF85CB8D6BFB}" dt="2024-02-27T16:07:45.507" v="533" actId="20577"/>
          <ac:spMkLst>
            <pc:docMk/>
            <pc:sldMk cId="4139589255" sldId="274"/>
            <ac:spMk id="2" creationId="{37A2C3D7-A999-C264-48DC-A19D56B692BA}"/>
          </ac:spMkLst>
        </pc:spChg>
        <pc:spChg chg="mod">
          <ac:chgData name="Xingyu Ni" userId="30288bc54fd5d009" providerId="LiveId" clId="{1DA8DF8C-55E0-44B3-BD4A-BF85CB8D6BFB}" dt="2024-02-29T18:25:03.903" v="3512" actId="20577"/>
          <ac:spMkLst>
            <pc:docMk/>
            <pc:sldMk cId="4139589255" sldId="274"/>
            <ac:spMk id="3" creationId="{DC8505A3-4C02-6F95-AA9C-52D0952C8E4B}"/>
          </ac:spMkLst>
        </pc:spChg>
        <pc:picChg chg="add del mod">
          <ac:chgData name="Xingyu Ni" userId="30288bc54fd5d009" providerId="LiveId" clId="{1DA8DF8C-55E0-44B3-BD4A-BF85CB8D6BFB}" dt="2024-02-27T16:29:51.714" v="1061" actId="478"/>
          <ac:picMkLst>
            <pc:docMk/>
            <pc:sldMk cId="4139589255" sldId="274"/>
            <ac:picMk id="1026" creationId="{8F14E1D1-163E-96BA-8351-CF508EAE8D9E}"/>
          </ac:picMkLst>
        </pc:picChg>
        <pc:picChg chg="add del mod">
          <ac:chgData name="Xingyu Ni" userId="30288bc54fd5d009" providerId="LiveId" clId="{1DA8DF8C-55E0-44B3-BD4A-BF85CB8D6BFB}" dt="2024-02-27T16:29:51.131" v="1060" actId="478"/>
          <ac:picMkLst>
            <pc:docMk/>
            <pc:sldMk cId="4139589255" sldId="274"/>
            <ac:picMk id="1028" creationId="{8484D523-2C0F-22F8-9D83-0C8E8D5FABF7}"/>
          </ac:picMkLst>
        </pc:picChg>
      </pc:sldChg>
      <pc:sldChg chg="modSp mod">
        <pc:chgData name="Xingyu Ni" userId="30288bc54fd5d009" providerId="LiveId" clId="{1DA8DF8C-55E0-44B3-BD4A-BF85CB8D6BFB}" dt="2024-02-29T18:19:33.237" v="3413" actId="20577"/>
        <pc:sldMkLst>
          <pc:docMk/>
          <pc:sldMk cId="2447679119" sldId="275"/>
        </pc:sldMkLst>
        <pc:spChg chg="mod">
          <ac:chgData name="Xingyu Ni" userId="30288bc54fd5d009" providerId="LiveId" clId="{1DA8DF8C-55E0-44B3-BD4A-BF85CB8D6BFB}" dt="2024-02-29T18:19:33.237" v="3413" actId="20577"/>
          <ac:spMkLst>
            <pc:docMk/>
            <pc:sldMk cId="2447679119" sldId="275"/>
            <ac:spMk id="3" creationId="{5BD349BB-E01D-3187-1C24-E217034C065F}"/>
          </ac:spMkLst>
        </pc:spChg>
      </pc:sldChg>
      <pc:sldChg chg="modSp mod">
        <pc:chgData name="Xingyu Ni" userId="30288bc54fd5d009" providerId="LiveId" clId="{1DA8DF8C-55E0-44B3-BD4A-BF85CB8D6BFB}" dt="2024-02-29T19:29:26.992" v="4571" actId="20577"/>
        <pc:sldMkLst>
          <pc:docMk/>
          <pc:sldMk cId="2242500363" sldId="276"/>
        </pc:sldMkLst>
        <pc:spChg chg="mod">
          <ac:chgData name="Xingyu Ni" userId="30288bc54fd5d009" providerId="LiveId" clId="{1DA8DF8C-55E0-44B3-BD4A-BF85CB8D6BFB}" dt="2024-02-29T19:29:26.992" v="4571" actId="20577"/>
          <ac:spMkLst>
            <pc:docMk/>
            <pc:sldMk cId="2242500363" sldId="276"/>
            <ac:spMk id="2" creationId="{07304D10-9DFD-3561-F525-D4F8692D60D3}"/>
          </ac:spMkLst>
        </pc:spChg>
        <pc:spChg chg="mod">
          <ac:chgData name="Xingyu Ni" userId="30288bc54fd5d009" providerId="LiveId" clId="{1DA8DF8C-55E0-44B3-BD4A-BF85CB8D6BFB}" dt="2024-02-27T16:05:33.877" v="496" actId="20577"/>
          <ac:spMkLst>
            <pc:docMk/>
            <pc:sldMk cId="2242500363" sldId="276"/>
            <ac:spMk id="3" creationId="{E01575F5-D518-47C2-1A85-F052403BAD20}"/>
          </ac:spMkLst>
        </pc:spChg>
      </pc:sldChg>
      <pc:sldChg chg="modSp mod ord">
        <pc:chgData name="Xingyu Ni" userId="30288bc54fd5d009" providerId="LiveId" clId="{1DA8DF8C-55E0-44B3-BD4A-BF85CB8D6BFB}" dt="2024-02-29T19:34:11.076" v="4593" actId="6549"/>
        <pc:sldMkLst>
          <pc:docMk/>
          <pc:sldMk cId="1883532440" sldId="278"/>
        </pc:sldMkLst>
        <pc:spChg chg="mod">
          <ac:chgData name="Xingyu Ni" userId="30288bc54fd5d009" providerId="LiveId" clId="{1DA8DF8C-55E0-44B3-BD4A-BF85CB8D6BFB}" dt="2024-02-29T19:34:11.076" v="4593" actId="6549"/>
          <ac:spMkLst>
            <pc:docMk/>
            <pc:sldMk cId="1883532440" sldId="278"/>
            <ac:spMk id="3" creationId="{ADAE0548-A3C3-0B8D-6ABB-CC50A6756F35}"/>
          </ac:spMkLst>
        </pc:spChg>
      </pc:sldChg>
      <pc:sldChg chg="modSp mod">
        <pc:chgData name="Xingyu Ni" userId="30288bc54fd5d009" providerId="LiveId" clId="{1DA8DF8C-55E0-44B3-BD4A-BF85CB8D6BFB}" dt="2024-02-29T18:47:05.910" v="4232" actId="20577"/>
        <pc:sldMkLst>
          <pc:docMk/>
          <pc:sldMk cId="2254800724" sldId="279"/>
        </pc:sldMkLst>
        <pc:spChg chg="mod">
          <ac:chgData name="Xingyu Ni" userId="30288bc54fd5d009" providerId="LiveId" clId="{1DA8DF8C-55E0-44B3-BD4A-BF85CB8D6BFB}" dt="2024-02-29T18:47:05.910" v="4232" actId="20577"/>
          <ac:spMkLst>
            <pc:docMk/>
            <pc:sldMk cId="2254800724" sldId="279"/>
            <ac:spMk id="3" creationId="{46073D32-BBFD-8AC6-549A-5C930E21932D}"/>
          </ac:spMkLst>
        </pc:spChg>
      </pc:sldChg>
      <pc:sldChg chg="modSp mod">
        <pc:chgData name="Xingyu Ni" userId="30288bc54fd5d009" providerId="LiveId" clId="{1DA8DF8C-55E0-44B3-BD4A-BF85CB8D6BFB}" dt="2024-02-29T18:22:05.114" v="3469" actId="20577"/>
        <pc:sldMkLst>
          <pc:docMk/>
          <pc:sldMk cId="290104748" sldId="280"/>
        </pc:sldMkLst>
        <pc:spChg chg="mod">
          <ac:chgData name="Xingyu Ni" userId="30288bc54fd5d009" providerId="LiveId" clId="{1DA8DF8C-55E0-44B3-BD4A-BF85CB8D6BFB}" dt="2024-02-29T18:22:05.114" v="3469" actId="20577"/>
          <ac:spMkLst>
            <pc:docMk/>
            <pc:sldMk cId="290104748" sldId="280"/>
            <ac:spMk id="7" creationId="{019B88EB-1926-4274-B836-AAA97EE80A98}"/>
          </ac:spMkLst>
        </pc:spChg>
      </pc:sldChg>
      <pc:sldChg chg="ord">
        <pc:chgData name="Xingyu Ni" userId="30288bc54fd5d009" providerId="LiveId" clId="{1DA8DF8C-55E0-44B3-BD4A-BF85CB8D6BFB}" dt="2024-02-27T16:08:08.389" v="536"/>
        <pc:sldMkLst>
          <pc:docMk/>
          <pc:sldMk cId="2919627410" sldId="281"/>
        </pc:sldMkLst>
      </pc:sldChg>
      <pc:sldChg chg="ord">
        <pc:chgData name="Xingyu Ni" userId="30288bc54fd5d009" providerId="LiveId" clId="{1DA8DF8C-55E0-44B3-BD4A-BF85CB8D6BFB}" dt="2024-02-24T15:45:38.022" v="2"/>
        <pc:sldMkLst>
          <pc:docMk/>
          <pc:sldMk cId="34331550" sldId="282"/>
        </pc:sldMkLst>
      </pc:sldChg>
      <pc:sldChg chg="modSp">
        <pc:chgData name="Xingyu Ni" userId="30288bc54fd5d009" providerId="LiveId" clId="{1DA8DF8C-55E0-44B3-BD4A-BF85CB8D6BFB}" dt="2024-02-24T15:52:13.204" v="189" actId="20577"/>
        <pc:sldMkLst>
          <pc:docMk/>
          <pc:sldMk cId="2536602040" sldId="284"/>
        </pc:sldMkLst>
        <pc:spChg chg="mod">
          <ac:chgData name="Xingyu Ni" userId="30288bc54fd5d009" providerId="LiveId" clId="{1DA8DF8C-55E0-44B3-BD4A-BF85CB8D6BFB}" dt="2024-02-24T15:52:13.204" v="189" actId="20577"/>
          <ac:spMkLst>
            <pc:docMk/>
            <pc:sldMk cId="2536602040" sldId="284"/>
            <ac:spMk id="9" creationId="{1FD8064F-2FD8-904F-7F0D-67D1937940E3}"/>
          </ac:spMkLst>
        </pc:spChg>
      </pc:sldChg>
      <pc:sldChg chg="modSp new mod">
        <pc:chgData name="Xingyu Ni" userId="30288bc54fd5d009" providerId="LiveId" clId="{1DA8DF8C-55E0-44B3-BD4A-BF85CB8D6BFB}" dt="2024-03-01T17:12:57.291" v="7622" actId="20577"/>
        <pc:sldMkLst>
          <pc:docMk/>
          <pc:sldMk cId="10473818" sldId="285"/>
        </pc:sldMkLst>
        <pc:spChg chg="mod">
          <ac:chgData name="Xingyu Ni" userId="30288bc54fd5d009" providerId="LiveId" clId="{1DA8DF8C-55E0-44B3-BD4A-BF85CB8D6BFB}" dt="2024-02-24T15:45:57.856" v="42" actId="20577"/>
          <ac:spMkLst>
            <pc:docMk/>
            <pc:sldMk cId="10473818" sldId="285"/>
            <ac:spMk id="2" creationId="{4311ACD4-7303-8107-03C5-C0E442E09EF5}"/>
          </ac:spMkLst>
        </pc:spChg>
        <pc:spChg chg="mod">
          <ac:chgData name="Xingyu Ni" userId="30288bc54fd5d009" providerId="LiveId" clId="{1DA8DF8C-55E0-44B3-BD4A-BF85CB8D6BFB}" dt="2024-03-01T17:12:57.291" v="7622" actId="20577"/>
          <ac:spMkLst>
            <pc:docMk/>
            <pc:sldMk cId="10473818" sldId="285"/>
            <ac:spMk id="3" creationId="{125AF653-176C-66BF-5C09-571310BF617A}"/>
          </ac:spMkLst>
        </pc:spChg>
      </pc:sldChg>
      <pc:sldChg chg="modSp add mod">
        <pc:chgData name="Xingyu Ni" userId="30288bc54fd5d009" providerId="LiveId" clId="{1DA8DF8C-55E0-44B3-BD4A-BF85CB8D6BFB}" dt="2024-03-01T15:45:30.761" v="4642" actId="27636"/>
        <pc:sldMkLst>
          <pc:docMk/>
          <pc:sldMk cId="3297525913" sldId="286"/>
        </pc:sldMkLst>
        <pc:spChg chg="mod">
          <ac:chgData name="Xingyu Ni" userId="30288bc54fd5d009" providerId="LiveId" clId="{1DA8DF8C-55E0-44B3-BD4A-BF85CB8D6BFB}" dt="2024-03-01T15:45:30.734" v="4641" actId="27636"/>
          <ac:spMkLst>
            <pc:docMk/>
            <pc:sldMk cId="3297525913" sldId="286"/>
            <ac:spMk id="2" creationId="{A1C8D6BE-182E-52B5-DB74-3E5B1B66F0B9}"/>
          </ac:spMkLst>
        </pc:spChg>
        <pc:spChg chg="mod">
          <ac:chgData name="Xingyu Ni" userId="30288bc54fd5d009" providerId="LiveId" clId="{1DA8DF8C-55E0-44B3-BD4A-BF85CB8D6BFB}" dt="2024-03-01T15:45:30.761" v="4642" actId="27636"/>
          <ac:spMkLst>
            <pc:docMk/>
            <pc:sldMk cId="3297525913" sldId="286"/>
            <ac:spMk id="9" creationId="{7620D833-02EA-442D-4ECB-596D92156208}"/>
          </ac:spMkLst>
        </pc:spChg>
      </pc:sldChg>
      <pc:sldChg chg="modSp new mod">
        <pc:chgData name="Xingyu Ni" userId="30288bc54fd5d009" providerId="LiveId" clId="{1DA8DF8C-55E0-44B3-BD4A-BF85CB8D6BFB}" dt="2024-02-27T16:04:29.583" v="487" actId="20577"/>
        <pc:sldMkLst>
          <pc:docMk/>
          <pc:sldMk cId="1410752722" sldId="287"/>
        </pc:sldMkLst>
        <pc:spChg chg="mod">
          <ac:chgData name="Xingyu Ni" userId="30288bc54fd5d009" providerId="LiveId" clId="{1DA8DF8C-55E0-44B3-BD4A-BF85CB8D6BFB}" dt="2024-02-27T16:04:29.583" v="487" actId="20577"/>
          <ac:spMkLst>
            <pc:docMk/>
            <pc:sldMk cId="1410752722" sldId="287"/>
            <ac:spMk id="2" creationId="{F985974A-3133-1CE4-DF60-626287F86B43}"/>
          </ac:spMkLst>
        </pc:spChg>
      </pc:sldChg>
      <pc:sldChg chg="modSp new mod">
        <pc:chgData name="Xingyu Ni" userId="30288bc54fd5d009" providerId="LiveId" clId="{1DA8DF8C-55E0-44B3-BD4A-BF85CB8D6BFB}" dt="2024-02-27T16:07:48.045" v="534" actId="6549"/>
        <pc:sldMkLst>
          <pc:docMk/>
          <pc:sldMk cId="3989983448" sldId="288"/>
        </pc:sldMkLst>
        <pc:spChg chg="mod">
          <ac:chgData name="Xingyu Ni" userId="30288bc54fd5d009" providerId="LiveId" clId="{1DA8DF8C-55E0-44B3-BD4A-BF85CB8D6BFB}" dt="2024-02-27T16:07:48.045" v="534" actId="6549"/>
          <ac:spMkLst>
            <pc:docMk/>
            <pc:sldMk cId="3989983448" sldId="288"/>
            <ac:spMk id="2" creationId="{01FCF600-F124-534B-9388-1094837CE40E}"/>
          </ac:spMkLst>
        </pc:spChg>
      </pc:sldChg>
      <pc:sldChg chg="modSp new mod">
        <pc:chgData name="Xingyu Ni" userId="30288bc54fd5d009" providerId="LiveId" clId="{1DA8DF8C-55E0-44B3-BD4A-BF85CB8D6BFB}" dt="2024-02-27T16:34:19.245" v="1314" actId="948"/>
        <pc:sldMkLst>
          <pc:docMk/>
          <pc:sldMk cId="1206297364" sldId="289"/>
        </pc:sldMkLst>
        <pc:spChg chg="mod">
          <ac:chgData name="Xingyu Ni" userId="30288bc54fd5d009" providerId="LiveId" clId="{1DA8DF8C-55E0-44B3-BD4A-BF85CB8D6BFB}" dt="2024-02-27T16:32:52.845" v="1227" actId="20577"/>
          <ac:spMkLst>
            <pc:docMk/>
            <pc:sldMk cId="1206297364" sldId="289"/>
            <ac:spMk id="2" creationId="{50E8CA29-6BA8-1506-5F5D-B321BF948008}"/>
          </ac:spMkLst>
        </pc:spChg>
        <pc:spChg chg="mod">
          <ac:chgData name="Xingyu Ni" userId="30288bc54fd5d009" providerId="LiveId" clId="{1DA8DF8C-55E0-44B3-BD4A-BF85CB8D6BFB}" dt="2024-02-27T16:34:19.245" v="1314" actId="948"/>
          <ac:spMkLst>
            <pc:docMk/>
            <pc:sldMk cId="1206297364" sldId="289"/>
            <ac:spMk id="3" creationId="{B0AEB636-AA49-752B-C74C-FC90FFBBCFFD}"/>
          </ac:spMkLst>
        </pc:spChg>
      </pc:sldChg>
      <pc:sldChg chg="modSp">
        <pc:chgData name="Xingyu Ni" userId="30288bc54fd5d009" providerId="LiveId" clId="{1DA8DF8C-55E0-44B3-BD4A-BF85CB8D6BFB}" dt="2024-02-29T18:22:59.185" v="3477" actId="6549"/>
        <pc:sldMkLst>
          <pc:docMk/>
          <pc:sldMk cId="4055082592" sldId="291"/>
        </pc:sldMkLst>
        <pc:spChg chg="mod">
          <ac:chgData name="Xingyu Ni" userId="30288bc54fd5d009" providerId="LiveId" clId="{1DA8DF8C-55E0-44B3-BD4A-BF85CB8D6BFB}" dt="2024-02-29T18:22:59.185" v="3477" actId="6549"/>
          <ac:spMkLst>
            <pc:docMk/>
            <pc:sldMk cId="4055082592" sldId="291"/>
            <ac:spMk id="3" creationId="{7B773D53-DDD6-1DE6-EB6C-20721933ECA2}"/>
          </ac:spMkLst>
        </pc:spChg>
      </pc:sldChg>
      <pc:sldChg chg="modSp">
        <pc:chgData name="Xingyu Ni" userId="30288bc54fd5d009" providerId="LiveId" clId="{1DA8DF8C-55E0-44B3-BD4A-BF85CB8D6BFB}" dt="2024-02-29T18:23:08.339" v="3478" actId="20577"/>
        <pc:sldMkLst>
          <pc:docMk/>
          <pc:sldMk cId="3694269318" sldId="293"/>
        </pc:sldMkLst>
        <pc:spChg chg="mod">
          <ac:chgData name="Xingyu Ni" userId="30288bc54fd5d009" providerId="LiveId" clId="{1DA8DF8C-55E0-44B3-BD4A-BF85CB8D6BFB}" dt="2024-02-29T18:23:08.339" v="3478" actId="20577"/>
          <ac:spMkLst>
            <pc:docMk/>
            <pc:sldMk cId="3694269318" sldId="293"/>
            <ac:spMk id="3" creationId="{06196FE2-C962-3326-6F65-50AC7E783280}"/>
          </ac:spMkLst>
        </pc:spChg>
      </pc:sldChg>
      <pc:sldChg chg="modSp mod">
        <pc:chgData name="Xingyu Ni" userId="30288bc54fd5d009" providerId="LiveId" clId="{1DA8DF8C-55E0-44B3-BD4A-BF85CB8D6BFB}" dt="2024-02-29T18:23:44.876" v="3498" actId="20577"/>
        <pc:sldMkLst>
          <pc:docMk/>
          <pc:sldMk cId="608952439" sldId="294"/>
        </pc:sldMkLst>
        <pc:spChg chg="mod">
          <ac:chgData name="Xingyu Ni" userId="30288bc54fd5d009" providerId="LiveId" clId="{1DA8DF8C-55E0-44B3-BD4A-BF85CB8D6BFB}" dt="2024-02-29T18:23:33.749" v="3486" actId="20577"/>
          <ac:spMkLst>
            <pc:docMk/>
            <pc:sldMk cId="608952439" sldId="294"/>
            <ac:spMk id="3" creationId="{D677C551-DCFE-F765-520B-22B4EC19DF4D}"/>
          </ac:spMkLst>
        </pc:spChg>
        <pc:spChg chg="mod">
          <ac:chgData name="Xingyu Ni" userId="30288bc54fd5d009" providerId="LiveId" clId="{1DA8DF8C-55E0-44B3-BD4A-BF85CB8D6BFB}" dt="2024-02-29T18:23:44.876" v="3498" actId="20577"/>
          <ac:spMkLst>
            <pc:docMk/>
            <pc:sldMk cId="608952439" sldId="294"/>
            <ac:spMk id="4" creationId="{8AFC5516-B8B8-EE14-0713-4800D3E8EB2F}"/>
          </ac:spMkLst>
        </pc:spChg>
      </pc:sldChg>
      <pc:sldChg chg="modSp new mod">
        <pc:chgData name="Xingyu Ni" userId="30288bc54fd5d009" providerId="LiveId" clId="{1DA8DF8C-55E0-44B3-BD4A-BF85CB8D6BFB}" dt="2024-02-29T18:28:13.220" v="3649" actId="20577"/>
        <pc:sldMkLst>
          <pc:docMk/>
          <pc:sldMk cId="2028818920" sldId="295"/>
        </pc:sldMkLst>
        <pc:spChg chg="mod">
          <ac:chgData name="Xingyu Ni" userId="30288bc54fd5d009" providerId="LiveId" clId="{1DA8DF8C-55E0-44B3-BD4A-BF85CB8D6BFB}" dt="2024-02-29T15:39:42.899" v="1491" actId="20577"/>
          <ac:spMkLst>
            <pc:docMk/>
            <pc:sldMk cId="2028818920" sldId="295"/>
            <ac:spMk id="2" creationId="{3CDA7332-F789-7AFC-7D21-29D4F338CD92}"/>
          </ac:spMkLst>
        </pc:spChg>
        <pc:spChg chg="mod">
          <ac:chgData name="Xingyu Ni" userId="30288bc54fd5d009" providerId="LiveId" clId="{1DA8DF8C-55E0-44B3-BD4A-BF85CB8D6BFB}" dt="2024-02-29T18:28:13.220" v="3649" actId="20577"/>
          <ac:spMkLst>
            <pc:docMk/>
            <pc:sldMk cId="2028818920" sldId="295"/>
            <ac:spMk id="3" creationId="{3C5EBB2D-92DC-FD6E-E565-8084AAF5269D}"/>
          </ac:spMkLst>
        </pc:spChg>
      </pc:sldChg>
      <pc:sldChg chg="addSp modSp new mod">
        <pc:chgData name="Xingyu Ni" userId="30288bc54fd5d009" providerId="LiveId" clId="{1DA8DF8C-55E0-44B3-BD4A-BF85CB8D6BFB}" dt="2024-02-29T18:25:45.391" v="3528" actId="20577"/>
        <pc:sldMkLst>
          <pc:docMk/>
          <pc:sldMk cId="2670222099" sldId="296"/>
        </pc:sldMkLst>
        <pc:spChg chg="mod">
          <ac:chgData name="Xingyu Ni" userId="30288bc54fd5d009" providerId="LiveId" clId="{1DA8DF8C-55E0-44B3-BD4A-BF85CB8D6BFB}" dt="2024-02-29T16:43:41.477" v="2316"/>
          <ac:spMkLst>
            <pc:docMk/>
            <pc:sldMk cId="2670222099" sldId="296"/>
            <ac:spMk id="2" creationId="{644BE8BE-47F3-2000-A03F-4D1545310E59}"/>
          </ac:spMkLst>
        </pc:spChg>
        <pc:spChg chg="mod">
          <ac:chgData name="Xingyu Ni" userId="30288bc54fd5d009" providerId="LiveId" clId="{1DA8DF8C-55E0-44B3-BD4A-BF85CB8D6BFB}" dt="2024-02-29T18:25:45.391" v="3528" actId="20577"/>
          <ac:spMkLst>
            <pc:docMk/>
            <pc:sldMk cId="2670222099" sldId="296"/>
            <ac:spMk id="3" creationId="{4923CA05-0E62-27DA-E2CF-6BA22F7D9108}"/>
          </ac:spMkLst>
        </pc:spChg>
        <pc:spChg chg="add mod">
          <ac:chgData name="Xingyu Ni" userId="30288bc54fd5d009" providerId="LiveId" clId="{1DA8DF8C-55E0-44B3-BD4A-BF85CB8D6BFB}" dt="2024-02-29T18:20:36.188" v="3442" actId="20577"/>
          <ac:spMkLst>
            <pc:docMk/>
            <pc:sldMk cId="2670222099" sldId="296"/>
            <ac:spMk id="7" creationId="{8AC6F60F-1FFB-3C96-F08B-9C1C10CB5312}"/>
          </ac:spMkLst>
        </pc:spChg>
      </pc:sldChg>
      <pc:sldChg chg="new del">
        <pc:chgData name="Xingyu Ni" userId="30288bc54fd5d009" providerId="LiveId" clId="{1DA8DF8C-55E0-44B3-BD4A-BF85CB8D6BFB}" dt="2024-02-29T18:26:23.311" v="3530" actId="47"/>
        <pc:sldMkLst>
          <pc:docMk/>
          <pc:sldMk cId="2190408773" sldId="297"/>
        </pc:sldMkLst>
      </pc:sldChg>
      <pc:sldChg chg="delSp modSp add mod">
        <pc:chgData name="Xingyu Ni" userId="30288bc54fd5d009" providerId="LiveId" clId="{1DA8DF8C-55E0-44B3-BD4A-BF85CB8D6BFB}" dt="2024-02-29T18:46:00.003" v="4214" actId="20577"/>
        <pc:sldMkLst>
          <pc:docMk/>
          <pc:sldMk cId="3875043740" sldId="297"/>
        </pc:sldMkLst>
        <pc:spChg chg="mod">
          <ac:chgData name="Xingyu Ni" userId="30288bc54fd5d009" providerId="LiveId" clId="{1DA8DF8C-55E0-44B3-BD4A-BF85CB8D6BFB}" dt="2024-02-29T18:46:00.003" v="4214" actId="20577"/>
          <ac:spMkLst>
            <pc:docMk/>
            <pc:sldMk cId="3875043740" sldId="297"/>
            <ac:spMk id="3" creationId="{80FFDB27-4943-719A-D0F8-0911AFF53A2F}"/>
          </ac:spMkLst>
        </pc:spChg>
        <pc:spChg chg="del">
          <ac:chgData name="Xingyu Ni" userId="30288bc54fd5d009" providerId="LiveId" clId="{1DA8DF8C-55E0-44B3-BD4A-BF85CB8D6BFB}" dt="2024-02-29T18:26:28.955" v="3532" actId="478"/>
          <ac:spMkLst>
            <pc:docMk/>
            <pc:sldMk cId="3875043740" sldId="297"/>
            <ac:spMk id="7" creationId="{15E667C8-7FD3-A504-AF8B-F7DF25E210C5}"/>
          </ac:spMkLst>
        </pc:spChg>
      </pc:sldChg>
      <pc:sldChg chg="modSp new mod ord">
        <pc:chgData name="Xingyu Ni" userId="30288bc54fd5d009" providerId="LiveId" clId="{1DA8DF8C-55E0-44B3-BD4A-BF85CB8D6BFB}" dt="2024-02-29T19:13:27.342" v="4547"/>
        <pc:sldMkLst>
          <pc:docMk/>
          <pc:sldMk cId="3555331144" sldId="298"/>
        </pc:sldMkLst>
        <pc:spChg chg="mod">
          <ac:chgData name="Xingyu Ni" userId="30288bc54fd5d009" providerId="LiveId" clId="{1DA8DF8C-55E0-44B3-BD4A-BF85CB8D6BFB}" dt="2024-02-29T19:11:20.480" v="4543" actId="20577"/>
          <ac:spMkLst>
            <pc:docMk/>
            <pc:sldMk cId="3555331144" sldId="298"/>
            <ac:spMk id="2" creationId="{CF214442-8AE0-0232-57A8-4959AFA117A6}"/>
          </ac:spMkLst>
        </pc:spChg>
        <pc:spChg chg="mod">
          <ac:chgData name="Xingyu Ni" userId="30288bc54fd5d009" providerId="LiveId" clId="{1DA8DF8C-55E0-44B3-BD4A-BF85CB8D6BFB}" dt="2024-02-29T19:10:44.567" v="4533" actId="20577"/>
          <ac:spMkLst>
            <pc:docMk/>
            <pc:sldMk cId="3555331144" sldId="298"/>
            <ac:spMk id="3" creationId="{57B6FAF6-AA1E-E0F7-8603-EC5E3E83C4EE}"/>
          </ac:spMkLst>
        </pc:spChg>
      </pc:sldChg>
      <pc:sldChg chg="modSp new mod">
        <pc:chgData name="Xingyu Ni" userId="30288bc54fd5d009" providerId="LiveId" clId="{1DA8DF8C-55E0-44B3-BD4A-BF85CB8D6BFB}" dt="2024-03-01T16:00:40.396" v="5681" actId="113"/>
        <pc:sldMkLst>
          <pc:docMk/>
          <pc:sldMk cId="673716552" sldId="309"/>
        </pc:sldMkLst>
        <pc:spChg chg="mod">
          <ac:chgData name="Xingyu Ni" userId="30288bc54fd5d009" providerId="LiveId" clId="{1DA8DF8C-55E0-44B3-BD4A-BF85CB8D6BFB}" dt="2024-03-01T15:42:39.043" v="4611" actId="20577"/>
          <ac:spMkLst>
            <pc:docMk/>
            <pc:sldMk cId="673716552" sldId="309"/>
            <ac:spMk id="2" creationId="{155EFCCC-B34D-5525-AE69-EA4F5EF8D27E}"/>
          </ac:spMkLst>
        </pc:spChg>
        <pc:spChg chg="mod">
          <ac:chgData name="Xingyu Ni" userId="30288bc54fd5d009" providerId="LiveId" clId="{1DA8DF8C-55E0-44B3-BD4A-BF85CB8D6BFB}" dt="2024-03-01T16:00:40.396" v="5681" actId="113"/>
          <ac:spMkLst>
            <pc:docMk/>
            <pc:sldMk cId="673716552" sldId="309"/>
            <ac:spMk id="3" creationId="{DB7C7E3A-BB29-8AA1-25BB-1EC25614C015}"/>
          </ac:spMkLst>
        </pc:spChg>
      </pc:sldChg>
      <pc:sldChg chg="modSp add mod">
        <pc:chgData name="Xingyu Ni" userId="30288bc54fd5d009" providerId="LiveId" clId="{1DA8DF8C-55E0-44B3-BD4A-BF85CB8D6BFB}" dt="2024-03-01T16:32:21.204" v="6447" actId="20577"/>
        <pc:sldMkLst>
          <pc:docMk/>
          <pc:sldMk cId="3150400769" sldId="310"/>
        </pc:sldMkLst>
        <pc:spChg chg="mod">
          <ac:chgData name="Xingyu Ni" userId="30288bc54fd5d009" providerId="LiveId" clId="{1DA8DF8C-55E0-44B3-BD4A-BF85CB8D6BFB}" dt="2024-03-01T16:32:21.204" v="6447" actId="20577"/>
          <ac:spMkLst>
            <pc:docMk/>
            <pc:sldMk cId="3150400769" sldId="310"/>
            <ac:spMk id="3" creationId="{4E0C18E7-2B47-E010-4179-EFED6A81BEBD}"/>
          </ac:spMkLst>
        </pc:spChg>
      </pc:sldChg>
      <pc:sldChg chg="modSp new mod">
        <pc:chgData name="Xingyu Ni" userId="30288bc54fd5d009" providerId="LiveId" clId="{1DA8DF8C-55E0-44B3-BD4A-BF85CB8D6BFB}" dt="2024-03-01T17:09:11.988" v="7484" actId="20577"/>
        <pc:sldMkLst>
          <pc:docMk/>
          <pc:sldMk cId="4037051524" sldId="311"/>
        </pc:sldMkLst>
        <pc:spChg chg="mod">
          <ac:chgData name="Xingyu Ni" userId="30288bc54fd5d009" providerId="LiveId" clId="{1DA8DF8C-55E0-44B3-BD4A-BF85CB8D6BFB}" dt="2024-03-01T16:32:38.367" v="6465" actId="20577"/>
          <ac:spMkLst>
            <pc:docMk/>
            <pc:sldMk cId="4037051524" sldId="311"/>
            <ac:spMk id="2" creationId="{32C2A074-81A9-1ECC-3C58-3D2E946CB266}"/>
          </ac:spMkLst>
        </pc:spChg>
        <pc:spChg chg="mod">
          <ac:chgData name="Xingyu Ni" userId="30288bc54fd5d009" providerId="LiveId" clId="{1DA8DF8C-55E0-44B3-BD4A-BF85CB8D6BFB}" dt="2024-03-01T17:09:11.988" v="7484" actId="20577"/>
          <ac:spMkLst>
            <pc:docMk/>
            <pc:sldMk cId="4037051524" sldId="311"/>
            <ac:spMk id="3" creationId="{61454B14-E93E-CCAC-CBBF-11E3609FACEF}"/>
          </ac:spMkLst>
        </pc:spChg>
      </pc:sldChg>
    </pc:docChg>
  </pc:docChgLst>
  <pc:docChgLst>
    <pc:chgData name="Xingyu Ni" userId="30288bc54fd5d009" providerId="LiveId" clId="{FB720062-C4D1-4ACF-A778-4AC1E4C145DF}"/>
    <pc:docChg chg="undo redo custSel addSld delSld modSld sldOrd">
      <pc:chgData name="Xingyu Ni" userId="30288bc54fd5d009" providerId="LiveId" clId="{FB720062-C4D1-4ACF-A778-4AC1E4C145DF}" dt="2024-03-02T06:50:44.075" v="15177" actId="6549"/>
      <pc:docMkLst>
        <pc:docMk/>
      </pc:docMkLst>
      <pc:sldChg chg="modSp mod">
        <pc:chgData name="Xingyu Ni" userId="30288bc54fd5d009" providerId="LiveId" clId="{FB720062-C4D1-4ACF-A778-4AC1E4C145DF}" dt="2024-03-02T06:50:44.075" v="15177" actId="6549"/>
        <pc:sldMkLst>
          <pc:docMk/>
          <pc:sldMk cId="2087762260" sldId="260"/>
        </pc:sldMkLst>
        <pc:spChg chg="mod">
          <ac:chgData name="Xingyu Ni" userId="30288bc54fd5d009" providerId="LiveId" clId="{FB720062-C4D1-4ACF-A778-4AC1E4C145DF}" dt="2024-03-02T06:50:44.075" v="15177" actId="6549"/>
          <ac:spMkLst>
            <pc:docMk/>
            <pc:sldMk cId="2087762260" sldId="260"/>
            <ac:spMk id="19" creationId="{3E0100F9-0C8F-49AD-BA6F-B0B1E5102E3F}"/>
          </ac:spMkLst>
        </pc:spChg>
        <pc:spChg chg="mod">
          <ac:chgData name="Xingyu Ni" userId="30288bc54fd5d009" providerId="LiveId" clId="{FB720062-C4D1-4ACF-A778-4AC1E4C145DF}" dt="2024-03-02T06:36:41.388" v="14958" actId="20577"/>
          <ac:spMkLst>
            <pc:docMk/>
            <pc:sldMk cId="2087762260" sldId="260"/>
            <ac:spMk id="20" creationId="{8205538E-96C6-44B2-A3C3-8E2C40B8BD09}"/>
          </ac:spMkLst>
        </pc:spChg>
        <pc:spChg chg="mod">
          <ac:chgData name="Xingyu Ni" userId="30288bc54fd5d009" providerId="LiveId" clId="{FB720062-C4D1-4ACF-A778-4AC1E4C145DF}" dt="2024-03-02T06:37:18.252" v="14969" actId="20577"/>
          <ac:spMkLst>
            <pc:docMk/>
            <pc:sldMk cId="2087762260" sldId="260"/>
            <ac:spMk id="21" creationId="{2D18994D-69C0-4A44-B664-30013C20415C}"/>
          </ac:spMkLst>
        </pc:spChg>
      </pc:sldChg>
      <pc:sldChg chg="modSp mod">
        <pc:chgData name="Xingyu Ni" userId="30288bc54fd5d009" providerId="LiveId" clId="{FB720062-C4D1-4ACF-A778-4AC1E4C145DF}" dt="2024-02-28T10:33:18.543" v="5138" actId="20577"/>
        <pc:sldMkLst>
          <pc:docMk/>
          <pc:sldMk cId="3382172607" sldId="264"/>
        </pc:sldMkLst>
        <pc:spChg chg="mod">
          <ac:chgData name="Xingyu Ni" userId="30288bc54fd5d009" providerId="LiveId" clId="{FB720062-C4D1-4ACF-A778-4AC1E4C145DF}" dt="2024-02-28T10:33:18.543" v="5138" actId="20577"/>
          <ac:spMkLst>
            <pc:docMk/>
            <pc:sldMk cId="3382172607" sldId="264"/>
            <ac:spMk id="3" creationId="{A88E7A23-7C42-F3CB-D228-B98E35B973C9}"/>
          </ac:spMkLst>
        </pc:spChg>
      </pc:sldChg>
      <pc:sldChg chg="addSp modSp mod">
        <pc:chgData name="Xingyu Ni" userId="30288bc54fd5d009" providerId="LiveId" clId="{FB720062-C4D1-4ACF-A778-4AC1E4C145DF}" dt="2024-02-21T08:53:28.379" v="1963" actId="20577"/>
        <pc:sldMkLst>
          <pc:docMk/>
          <pc:sldMk cId="1784384204" sldId="266"/>
        </pc:sldMkLst>
        <pc:spChg chg="mod">
          <ac:chgData name="Xingyu Ni" userId="30288bc54fd5d009" providerId="LiveId" clId="{FB720062-C4D1-4ACF-A778-4AC1E4C145DF}" dt="2024-02-21T08:53:28.379" v="1963" actId="20577"/>
          <ac:spMkLst>
            <pc:docMk/>
            <pc:sldMk cId="1784384204" sldId="266"/>
            <ac:spMk id="3" creationId="{A8A6A5AE-C781-BCB8-C40C-7CAD0D51BBEE}"/>
          </ac:spMkLst>
        </pc:spChg>
        <pc:picChg chg="add mod">
          <ac:chgData name="Xingyu Ni" userId="30288bc54fd5d009" providerId="LiveId" clId="{FB720062-C4D1-4ACF-A778-4AC1E4C145DF}" dt="2024-02-21T08:41:09.053" v="1664" actId="1076"/>
          <ac:picMkLst>
            <pc:docMk/>
            <pc:sldMk cId="1784384204" sldId="266"/>
            <ac:picMk id="8" creationId="{7693AF37-6FBA-F1FB-4C6C-06BE5E04687F}"/>
          </ac:picMkLst>
        </pc:picChg>
      </pc:sldChg>
      <pc:sldChg chg="modSp mod">
        <pc:chgData name="Xingyu Ni" userId="30288bc54fd5d009" providerId="LiveId" clId="{FB720062-C4D1-4ACF-A778-4AC1E4C145DF}" dt="2024-02-21T08:26:45.682" v="1197" actId="20577"/>
        <pc:sldMkLst>
          <pc:docMk/>
          <pc:sldMk cId="1496022807" sldId="267"/>
        </pc:sldMkLst>
        <pc:spChg chg="mod">
          <ac:chgData name="Xingyu Ni" userId="30288bc54fd5d009" providerId="LiveId" clId="{FB720062-C4D1-4ACF-A778-4AC1E4C145DF}" dt="2024-02-21T08:26:45.682" v="1197" actId="20577"/>
          <ac:spMkLst>
            <pc:docMk/>
            <pc:sldMk cId="1496022807" sldId="267"/>
            <ac:spMk id="3" creationId="{75B06B9B-CB24-647A-7E83-3053DCBF7D3B}"/>
          </ac:spMkLst>
        </pc:spChg>
      </pc:sldChg>
      <pc:sldChg chg="modSp mod">
        <pc:chgData name="Xingyu Ni" userId="30288bc54fd5d009" providerId="LiveId" clId="{FB720062-C4D1-4ACF-A778-4AC1E4C145DF}" dt="2024-03-01T12:14:58.661" v="8902" actId="20577"/>
        <pc:sldMkLst>
          <pc:docMk/>
          <pc:sldMk cId="3617519157" sldId="268"/>
        </pc:sldMkLst>
        <pc:spChg chg="mod">
          <ac:chgData name="Xingyu Ni" userId="30288bc54fd5d009" providerId="LiveId" clId="{FB720062-C4D1-4ACF-A778-4AC1E4C145DF}" dt="2024-03-01T12:14:58.661" v="8902" actId="20577"/>
          <ac:spMkLst>
            <pc:docMk/>
            <pc:sldMk cId="3617519157" sldId="268"/>
            <ac:spMk id="3" creationId="{907D7261-3D10-18AF-B194-54F76E2B7F5B}"/>
          </ac:spMkLst>
        </pc:spChg>
      </pc:sldChg>
      <pc:sldChg chg="modSp mod">
        <pc:chgData name="Xingyu Ni" userId="30288bc54fd5d009" providerId="LiveId" clId="{FB720062-C4D1-4ACF-A778-4AC1E4C145DF}" dt="2024-03-01T14:15:30.459" v="12944" actId="20578"/>
        <pc:sldMkLst>
          <pc:docMk/>
          <pc:sldMk cId="3750870976" sldId="270"/>
        </pc:sldMkLst>
        <pc:spChg chg="mod">
          <ac:chgData name="Xingyu Ni" userId="30288bc54fd5d009" providerId="LiveId" clId="{FB720062-C4D1-4ACF-A778-4AC1E4C145DF}" dt="2024-03-01T14:15:30.459" v="12944" actId="20578"/>
          <ac:spMkLst>
            <pc:docMk/>
            <pc:sldMk cId="3750870976" sldId="270"/>
            <ac:spMk id="3" creationId="{AEEEDF1C-685A-2D95-4EB1-6C3C9C834C5F}"/>
          </ac:spMkLst>
        </pc:spChg>
      </pc:sldChg>
      <pc:sldChg chg="del">
        <pc:chgData name="Xingyu Ni" userId="30288bc54fd5d009" providerId="LiveId" clId="{FB720062-C4D1-4ACF-A778-4AC1E4C145DF}" dt="2024-02-21T08:24:31.580" v="1069" actId="47"/>
        <pc:sldMkLst>
          <pc:docMk/>
          <pc:sldMk cId="2451344694" sldId="271"/>
        </pc:sldMkLst>
      </pc:sldChg>
      <pc:sldChg chg="modSp new mod ord">
        <pc:chgData name="Xingyu Ni" userId="30288bc54fd5d009" providerId="LiveId" clId="{FB720062-C4D1-4ACF-A778-4AC1E4C145DF}" dt="2024-02-20T06:39:26.385" v="1029" actId="20577"/>
        <pc:sldMkLst>
          <pc:docMk/>
          <pc:sldMk cId="3511856511" sldId="272"/>
        </pc:sldMkLst>
        <pc:spChg chg="mod">
          <ac:chgData name="Xingyu Ni" userId="30288bc54fd5d009" providerId="LiveId" clId="{FB720062-C4D1-4ACF-A778-4AC1E4C145DF}" dt="2024-02-20T06:39:26.385" v="1029" actId="20577"/>
          <ac:spMkLst>
            <pc:docMk/>
            <pc:sldMk cId="3511856511" sldId="272"/>
            <ac:spMk id="2" creationId="{5A9028D3-9441-94A4-83BF-30B4A906C7D8}"/>
          </ac:spMkLst>
        </pc:spChg>
      </pc:sldChg>
      <pc:sldChg chg="modSp new mod">
        <pc:chgData name="Xingyu Ni" userId="30288bc54fd5d009" providerId="LiveId" clId="{FB720062-C4D1-4ACF-A778-4AC1E4C145DF}" dt="2024-02-22T07:54:55.233" v="3349" actId="20577"/>
        <pc:sldMkLst>
          <pc:docMk/>
          <pc:sldMk cId="507992645" sldId="273"/>
        </pc:sldMkLst>
        <pc:spChg chg="mod">
          <ac:chgData name="Xingyu Ni" userId="30288bc54fd5d009" providerId="LiveId" clId="{FB720062-C4D1-4ACF-A778-4AC1E4C145DF}" dt="2024-02-21T08:31:55.550" v="1247" actId="6549"/>
          <ac:spMkLst>
            <pc:docMk/>
            <pc:sldMk cId="507992645" sldId="273"/>
            <ac:spMk id="2" creationId="{6ACD9F0E-FA34-E537-1A0D-AE0510F33198}"/>
          </ac:spMkLst>
        </pc:spChg>
        <pc:spChg chg="mod">
          <ac:chgData name="Xingyu Ni" userId="30288bc54fd5d009" providerId="LiveId" clId="{FB720062-C4D1-4ACF-A778-4AC1E4C145DF}" dt="2024-02-22T07:54:55.233" v="3349" actId="20577"/>
          <ac:spMkLst>
            <pc:docMk/>
            <pc:sldMk cId="507992645" sldId="273"/>
            <ac:spMk id="3" creationId="{D34227F8-9EC8-85D1-9935-16202AD65C58}"/>
          </ac:spMkLst>
        </pc:spChg>
      </pc:sldChg>
      <pc:sldChg chg="modSp new mod">
        <pc:chgData name="Xingyu Ni" userId="30288bc54fd5d009" providerId="LiveId" clId="{FB720062-C4D1-4ACF-A778-4AC1E4C145DF}" dt="2024-02-21T12:21:36.356" v="2422" actId="948"/>
        <pc:sldMkLst>
          <pc:docMk/>
          <pc:sldMk cId="4139589255" sldId="274"/>
        </pc:sldMkLst>
        <pc:spChg chg="mod">
          <ac:chgData name="Xingyu Ni" userId="30288bc54fd5d009" providerId="LiveId" clId="{FB720062-C4D1-4ACF-A778-4AC1E4C145DF}" dt="2024-02-21T08:49:47.407" v="1891" actId="20577"/>
          <ac:spMkLst>
            <pc:docMk/>
            <pc:sldMk cId="4139589255" sldId="274"/>
            <ac:spMk id="2" creationId="{37A2C3D7-A999-C264-48DC-A19D56B692BA}"/>
          </ac:spMkLst>
        </pc:spChg>
        <pc:spChg chg="mod">
          <ac:chgData name="Xingyu Ni" userId="30288bc54fd5d009" providerId="LiveId" clId="{FB720062-C4D1-4ACF-A778-4AC1E4C145DF}" dt="2024-02-21T12:21:36.356" v="2422" actId="948"/>
          <ac:spMkLst>
            <pc:docMk/>
            <pc:sldMk cId="4139589255" sldId="274"/>
            <ac:spMk id="3" creationId="{DC8505A3-4C02-6F95-AA9C-52D0952C8E4B}"/>
          </ac:spMkLst>
        </pc:spChg>
      </pc:sldChg>
      <pc:sldChg chg="addSp modSp new mod ord">
        <pc:chgData name="Xingyu Ni" userId="30288bc54fd5d009" providerId="LiveId" clId="{FB720062-C4D1-4ACF-A778-4AC1E4C145DF}" dt="2024-02-28T10:34:29.301" v="5141" actId="1076"/>
        <pc:sldMkLst>
          <pc:docMk/>
          <pc:sldMk cId="2447679119" sldId="275"/>
        </pc:sldMkLst>
        <pc:spChg chg="mod">
          <ac:chgData name="Xingyu Ni" userId="30288bc54fd5d009" providerId="LiveId" clId="{FB720062-C4D1-4ACF-A778-4AC1E4C145DF}" dt="2024-02-21T08:54:08.909" v="2054" actId="20577"/>
          <ac:spMkLst>
            <pc:docMk/>
            <pc:sldMk cId="2447679119" sldId="275"/>
            <ac:spMk id="2" creationId="{D0FF0BE0-AC55-EB4F-0CF0-60738A5B4235}"/>
          </ac:spMkLst>
        </pc:spChg>
        <pc:spChg chg="mod">
          <ac:chgData name="Xingyu Ni" userId="30288bc54fd5d009" providerId="LiveId" clId="{FB720062-C4D1-4ACF-A778-4AC1E4C145DF}" dt="2024-02-28T10:32:58.080" v="5132" actId="20577"/>
          <ac:spMkLst>
            <pc:docMk/>
            <pc:sldMk cId="2447679119" sldId="275"/>
            <ac:spMk id="3" creationId="{5BD349BB-E01D-3187-1C24-E217034C065F}"/>
          </ac:spMkLst>
        </pc:spChg>
        <pc:picChg chg="add mod">
          <ac:chgData name="Xingyu Ni" userId="30288bc54fd5d009" providerId="LiveId" clId="{FB720062-C4D1-4ACF-A778-4AC1E4C145DF}" dt="2024-02-28T10:34:29.301" v="5141" actId="1076"/>
          <ac:picMkLst>
            <pc:docMk/>
            <pc:sldMk cId="2447679119" sldId="275"/>
            <ac:picMk id="2050" creationId="{C853D672-422E-4FD9-0B5D-55AE4DFB6691}"/>
          </ac:picMkLst>
        </pc:picChg>
      </pc:sldChg>
      <pc:sldChg chg="addSp modSp new mod ord">
        <pc:chgData name="Xingyu Ni" userId="30288bc54fd5d009" providerId="LiveId" clId="{FB720062-C4D1-4ACF-A778-4AC1E4C145DF}" dt="2024-03-01T12:14:19.668" v="8882" actId="1036"/>
        <pc:sldMkLst>
          <pc:docMk/>
          <pc:sldMk cId="2242500363" sldId="276"/>
        </pc:sldMkLst>
        <pc:spChg chg="mod">
          <ac:chgData name="Xingyu Ni" userId="30288bc54fd5d009" providerId="LiveId" clId="{FB720062-C4D1-4ACF-A778-4AC1E4C145DF}" dt="2024-02-21T10:57:03.616" v="2221" actId="20577"/>
          <ac:spMkLst>
            <pc:docMk/>
            <pc:sldMk cId="2242500363" sldId="276"/>
            <ac:spMk id="2" creationId="{07304D10-9DFD-3561-F525-D4F8692D60D3}"/>
          </ac:spMkLst>
        </pc:spChg>
        <pc:spChg chg="mod">
          <ac:chgData name="Xingyu Ni" userId="30288bc54fd5d009" providerId="LiveId" clId="{FB720062-C4D1-4ACF-A778-4AC1E4C145DF}" dt="2024-03-01T12:11:53.786" v="8724" actId="20577"/>
          <ac:spMkLst>
            <pc:docMk/>
            <pc:sldMk cId="2242500363" sldId="276"/>
            <ac:spMk id="3" creationId="{E01575F5-D518-47C2-1A85-F052403BAD20}"/>
          </ac:spMkLst>
        </pc:spChg>
        <pc:spChg chg="add mod">
          <ac:chgData name="Xingyu Ni" userId="30288bc54fd5d009" providerId="LiveId" clId="{FB720062-C4D1-4ACF-A778-4AC1E4C145DF}" dt="2024-03-01T12:14:19.668" v="8882" actId="1036"/>
          <ac:spMkLst>
            <pc:docMk/>
            <pc:sldMk cId="2242500363" sldId="276"/>
            <ac:spMk id="7" creationId="{40EA7C08-DC94-F1DB-44E0-783BEE614802}"/>
          </ac:spMkLst>
        </pc:spChg>
      </pc:sldChg>
      <pc:sldChg chg="modSp new del mod">
        <pc:chgData name="Xingyu Ni" userId="30288bc54fd5d009" providerId="LiveId" clId="{FB720062-C4D1-4ACF-A778-4AC1E4C145DF}" dt="2024-02-21T11:02:48.688" v="2302" actId="47"/>
        <pc:sldMkLst>
          <pc:docMk/>
          <pc:sldMk cId="1624706470" sldId="277"/>
        </pc:sldMkLst>
        <pc:spChg chg="mod">
          <ac:chgData name="Xingyu Ni" userId="30288bc54fd5d009" providerId="LiveId" clId="{FB720062-C4D1-4ACF-A778-4AC1E4C145DF}" dt="2024-02-21T11:00:46.547" v="2300" actId="20577"/>
          <ac:spMkLst>
            <pc:docMk/>
            <pc:sldMk cId="1624706470" sldId="277"/>
            <ac:spMk id="2" creationId="{1BB33F82-16B7-E233-1EB5-31A13C173F1E}"/>
          </ac:spMkLst>
        </pc:spChg>
      </pc:sldChg>
      <pc:sldChg chg="modSp new mod">
        <pc:chgData name="Xingyu Ni" userId="30288bc54fd5d009" providerId="LiveId" clId="{FB720062-C4D1-4ACF-A778-4AC1E4C145DF}" dt="2024-02-21T11:03:15.973" v="2370" actId="20577"/>
        <pc:sldMkLst>
          <pc:docMk/>
          <pc:sldMk cId="1883532440" sldId="278"/>
        </pc:sldMkLst>
        <pc:spChg chg="mod">
          <ac:chgData name="Xingyu Ni" userId="30288bc54fd5d009" providerId="LiveId" clId="{FB720062-C4D1-4ACF-A778-4AC1E4C145DF}" dt="2024-02-21T11:03:15.973" v="2370" actId="20577"/>
          <ac:spMkLst>
            <pc:docMk/>
            <pc:sldMk cId="1883532440" sldId="278"/>
            <ac:spMk id="2" creationId="{FA107DA0-B3C8-E3C7-58EF-81E32EB38E64}"/>
          </ac:spMkLst>
        </pc:spChg>
      </pc:sldChg>
      <pc:sldChg chg="modSp new mod ord">
        <pc:chgData name="Xingyu Ni" userId="30288bc54fd5d009" providerId="LiveId" clId="{FB720062-C4D1-4ACF-A778-4AC1E4C145DF}" dt="2024-03-01T09:28:40.133" v="6341" actId="403"/>
        <pc:sldMkLst>
          <pc:docMk/>
          <pc:sldMk cId="2254800724" sldId="279"/>
        </pc:sldMkLst>
        <pc:spChg chg="mod">
          <ac:chgData name="Xingyu Ni" userId="30288bc54fd5d009" providerId="LiveId" clId="{FB720062-C4D1-4ACF-A778-4AC1E4C145DF}" dt="2024-03-01T09:24:26.259" v="6171" actId="20577"/>
          <ac:spMkLst>
            <pc:docMk/>
            <pc:sldMk cId="2254800724" sldId="279"/>
            <ac:spMk id="2" creationId="{F08A2863-C79B-BAFD-0207-BD5B390393E5}"/>
          </ac:spMkLst>
        </pc:spChg>
        <pc:spChg chg="mod">
          <ac:chgData name="Xingyu Ni" userId="30288bc54fd5d009" providerId="LiveId" clId="{FB720062-C4D1-4ACF-A778-4AC1E4C145DF}" dt="2024-03-01T09:28:40.133" v="6341" actId="403"/>
          <ac:spMkLst>
            <pc:docMk/>
            <pc:sldMk cId="2254800724" sldId="279"/>
            <ac:spMk id="3" creationId="{46073D32-BBFD-8AC6-549A-5C930E21932D}"/>
          </ac:spMkLst>
        </pc:spChg>
      </pc:sldChg>
      <pc:sldChg chg="modSp new mod">
        <pc:chgData name="Xingyu Ni" userId="30288bc54fd5d009" providerId="LiveId" clId="{FB720062-C4D1-4ACF-A778-4AC1E4C145DF}" dt="2024-02-21T11:21:12.753" v="2406" actId="20577"/>
        <pc:sldMkLst>
          <pc:docMk/>
          <pc:sldMk cId="290104748" sldId="280"/>
        </pc:sldMkLst>
        <pc:spChg chg="mod">
          <ac:chgData name="Xingyu Ni" userId="30288bc54fd5d009" providerId="LiveId" clId="{FB720062-C4D1-4ACF-A778-4AC1E4C145DF}" dt="2024-02-21T11:21:12.753" v="2406" actId="20577"/>
          <ac:spMkLst>
            <pc:docMk/>
            <pc:sldMk cId="290104748" sldId="280"/>
            <ac:spMk id="2" creationId="{50487FC4-E329-CC3C-17CE-CA7500A34D22}"/>
          </ac:spMkLst>
        </pc:spChg>
      </pc:sldChg>
      <pc:sldChg chg="addSp delSp modSp new mod">
        <pc:chgData name="Xingyu Ni" userId="30288bc54fd5d009" providerId="LiveId" clId="{FB720062-C4D1-4ACF-A778-4AC1E4C145DF}" dt="2024-03-01T13:02:18.317" v="9552" actId="20577"/>
        <pc:sldMkLst>
          <pc:docMk/>
          <pc:sldMk cId="2919627410" sldId="281"/>
        </pc:sldMkLst>
        <pc:spChg chg="mod">
          <ac:chgData name="Xingyu Ni" userId="30288bc54fd5d009" providerId="LiveId" clId="{FB720062-C4D1-4ACF-A778-4AC1E4C145DF}" dt="2024-03-01T12:21:40.494" v="9054" actId="21"/>
          <ac:spMkLst>
            <pc:docMk/>
            <pc:sldMk cId="2919627410" sldId="281"/>
            <ac:spMk id="2" creationId="{A096EE72-9CC2-26E3-0811-28ECE48E3865}"/>
          </ac:spMkLst>
        </pc:spChg>
        <pc:spChg chg="mod">
          <ac:chgData name="Xingyu Ni" userId="30288bc54fd5d009" providerId="LiveId" clId="{FB720062-C4D1-4ACF-A778-4AC1E4C145DF}" dt="2024-03-01T13:02:18.317" v="9552" actId="20577"/>
          <ac:spMkLst>
            <pc:docMk/>
            <pc:sldMk cId="2919627410" sldId="281"/>
            <ac:spMk id="3" creationId="{1D18F604-E9A6-E1A0-38CA-9004A4093F18}"/>
          </ac:spMkLst>
        </pc:spChg>
        <pc:spChg chg="add">
          <ac:chgData name="Xingyu Ni" userId="30288bc54fd5d009" providerId="LiveId" clId="{FB720062-C4D1-4ACF-A778-4AC1E4C145DF}" dt="2024-03-01T12:19:21.113" v="9034"/>
          <ac:spMkLst>
            <pc:docMk/>
            <pc:sldMk cId="2919627410" sldId="281"/>
            <ac:spMk id="7" creationId="{FB2BF287-84D6-C1EF-C454-79B92FFF678C}"/>
          </ac:spMkLst>
        </pc:spChg>
        <pc:picChg chg="add del mod">
          <ac:chgData name="Xingyu Ni" userId="30288bc54fd5d009" providerId="LiveId" clId="{FB720062-C4D1-4ACF-A778-4AC1E4C145DF}" dt="2024-03-01T12:05:30.498" v="8387" actId="478"/>
          <ac:picMkLst>
            <pc:docMk/>
            <pc:sldMk cId="2919627410" sldId="281"/>
            <ac:picMk id="1026" creationId="{CC4D6D01-D947-9436-3B27-427FBF17AB01}"/>
          </ac:picMkLst>
        </pc:picChg>
        <pc:picChg chg="add mod">
          <ac:chgData name="Xingyu Ni" userId="30288bc54fd5d009" providerId="LiveId" clId="{FB720062-C4D1-4ACF-A778-4AC1E4C145DF}" dt="2024-03-01T12:59:54.671" v="9411" actId="1076"/>
          <ac:picMkLst>
            <pc:docMk/>
            <pc:sldMk cId="2919627410" sldId="281"/>
            <ac:picMk id="1028" creationId="{C389A49E-19B3-21F0-C743-503C5265068C}"/>
          </ac:picMkLst>
        </pc:picChg>
        <pc:picChg chg="add mod">
          <ac:chgData name="Xingyu Ni" userId="30288bc54fd5d009" providerId="LiveId" clId="{FB720062-C4D1-4ACF-A778-4AC1E4C145DF}" dt="2024-03-01T13:01:47.601" v="9492" actId="1076"/>
          <ac:picMkLst>
            <pc:docMk/>
            <pc:sldMk cId="2919627410" sldId="281"/>
            <ac:picMk id="1032" creationId="{D190BF64-A8BD-23C3-33A0-8EC8DB74E2EE}"/>
          </ac:picMkLst>
        </pc:picChg>
      </pc:sldChg>
      <pc:sldChg chg="modSp new mod">
        <pc:chgData name="Xingyu Ni" userId="30288bc54fd5d009" providerId="LiveId" clId="{FB720062-C4D1-4ACF-A778-4AC1E4C145DF}" dt="2024-02-21T12:27:54.075" v="2429" actId="20577"/>
        <pc:sldMkLst>
          <pc:docMk/>
          <pc:sldMk cId="34331550" sldId="282"/>
        </pc:sldMkLst>
        <pc:spChg chg="mod">
          <ac:chgData name="Xingyu Ni" userId="30288bc54fd5d009" providerId="LiveId" clId="{FB720062-C4D1-4ACF-A778-4AC1E4C145DF}" dt="2024-02-21T12:27:54.075" v="2429" actId="20577"/>
          <ac:spMkLst>
            <pc:docMk/>
            <pc:sldMk cId="34331550" sldId="282"/>
            <ac:spMk id="2" creationId="{06164526-2F4B-2048-D347-191B9BCD093F}"/>
          </ac:spMkLst>
        </pc:spChg>
      </pc:sldChg>
      <pc:sldChg chg="addSp modSp new mod modClrScheme chgLayout">
        <pc:chgData name="Xingyu Ni" userId="30288bc54fd5d009" providerId="LiveId" clId="{FB720062-C4D1-4ACF-A778-4AC1E4C145DF}" dt="2024-02-22T07:36:45.119" v="2898" actId="20577"/>
        <pc:sldMkLst>
          <pc:docMk/>
          <pc:sldMk cId="3852292843" sldId="283"/>
        </pc:sldMkLst>
        <pc:spChg chg="mod ord">
          <ac:chgData name="Xingyu Ni" userId="30288bc54fd5d009" providerId="LiveId" clId="{FB720062-C4D1-4ACF-A778-4AC1E4C145DF}" dt="2024-02-22T07:34:14.287" v="2697" actId="700"/>
          <ac:spMkLst>
            <pc:docMk/>
            <pc:sldMk cId="3852292843" sldId="283"/>
            <ac:spMk id="2" creationId="{0D0800BC-5C88-45C6-40FA-C65BD03518D3}"/>
          </ac:spMkLst>
        </pc:spChg>
        <pc:spChg chg="mod ord">
          <ac:chgData name="Xingyu Ni" userId="30288bc54fd5d009" providerId="LiveId" clId="{FB720062-C4D1-4ACF-A778-4AC1E4C145DF}" dt="2024-02-22T07:34:14.287" v="2697" actId="700"/>
          <ac:spMkLst>
            <pc:docMk/>
            <pc:sldMk cId="3852292843" sldId="283"/>
            <ac:spMk id="3" creationId="{EA8B6E1D-89B0-C891-1010-3DEC746FC45C}"/>
          </ac:spMkLst>
        </pc:spChg>
        <pc:spChg chg="mod ord">
          <ac:chgData name="Xingyu Ni" userId="30288bc54fd5d009" providerId="LiveId" clId="{FB720062-C4D1-4ACF-A778-4AC1E4C145DF}" dt="2024-02-22T07:34:14.287" v="2697" actId="700"/>
          <ac:spMkLst>
            <pc:docMk/>
            <pc:sldMk cId="3852292843" sldId="283"/>
            <ac:spMk id="4" creationId="{929A0CB7-D64B-3A58-1D04-39028E1BC3F9}"/>
          </ac:spMkLst>
        </pc:spChg>
        <pc:spChg chg="mod ord">
          <ac:chgData name="Xingyu Ni" userId="30288bc54fd5d009" providerId="LiveId" clId="{FB720062-C4D1-4ACF-A778-4AC1E4C145DF}" dt="2024-02-22T07:34:14.287" v="2697" actId="700"/>
          <ac:spMkLst>
            <pc:docMk/>
            <pc:sldMk cId="3852292843" sldId="283"/>
            <ac:spMk id="5" creationId="{2C6D05A8-8D41-9A63-5C90-00660DCC92CD}"/>
          </ac:spMkLst>
        </pc:spChg>
        <pc:spChg chg="mod ord">
          <ac:chgData name="Xingyu Ni" userId="30288bc54fd5d009" providerId="LiveId" clId="{FB720062-C4D1-4ACF-A778-4AC1E4C145DF}" dt="2024-02-22T07:34:14.287" v="2697" actId="700"/>
          <ac:spMkLst>
            <pc:docMk/>
            <pc:sldMk cId="3852292843" sldId="283"/>
            <ac:spMk id="6" creationId="{D147A57C-60D7-27BA-829D-6CD806415486}"/>
          </ac:spMkLst>
        </pc:spChg>
        <pc:spChg chg="add mod ord">
          <ac:chgData name="Xingyu Ni" userId="30288bc54fd5d009" providerId="LiveId" clId="{FB720062-C4D1-4ACF-A778-4AC1E4C145DF}" dt="2024-02-22T07:36:45.119" v="2898" actId="20577"/>
          <ac:spMkLst>
            <pc:docMk/>
            <pc:sldMk cId="3852292843" sldId="283"/>
            <ac:spMk id="7" creationId="{301FC9B9-24AB-D995-F5D0-8245A48D7875}"/>
          </ac:spMkLst>
        </pc:spChg>
      </pc:sldChg>
      <pc:sldChg chg="addSp modSp mod modClrScheme chgLayout">
        <pc:chgData name="Xingyu Ni" userId="30288bc54fd5d009" providerId="LiveId" clId="{FB720062-C4D1-4ACF-A778-4AC1E4C145DF}" dt="2024-02-24T14:29:51.138" v="4133" actId="113"/>
        <pc:sldMkLst>
          <pc:docMk/>
          <pc:sldMk cId="2536602040" sldId="284"/>
        </pc:sldMkLst>
        <pc:spChg chg="add mod ord">
          <ac:chgData name="Xingyu Ni" userId="30288bc54fd5d009" providerId="LiveId" clId="{FB720062-C4D1-4ACF-A778-4AC1E4C145DF}" dt="2024-02-24T14:29:51.138" v="4133" actId="113"/>
          <ac:spMkLst>
            <pc:docMk/>
            <pc:sldMk cId="2536602040" sldId="284"/>
            <ac:spMk id="2" creationId="{16B357E5-CCD1-435C-E73F-BA280CAD6C33}"/>
          </ac:spMkLst>
        </pc:spChg>
        <pc:spChg chg="mod ord">
          <ac:chgData name="Xingyu Ni" userId="30288bc54fd5d009" providerId="LiveId" clId="{FB720062-C4D1-4ACF-A778-4AC1E4C145DF}" dt="2024-02-24T14:22:05.128" v="3723" actId="700"/>
          <ac:spMkLst>
            <pc:docMk/>
            <pc:sldMk cId="2536602040" sldId="284"/>
            <ac:spMk id="5" creationId="{F51E8F16-DD15-38C0-F3F9-01A7841246FE}"/>
          </ac:spMkLst>
        </pc:spChg>
        <pc:spChg chg="mod ord">
          <ac:chgData name="Xingyu Ni" userId="30288bc54fd5d009" providerId="LiveId" clId="{FB720062-C4D1-4ACF-A778-4AC1E4C145DF}" dt="2024-02-24T14:22:05.128" v="3723" actId="700"/>
          <ac:spMkLst>
            <pc:docMk/>
            <pc:sldMk cId="2536602040" sldId="284"/>
            <ac:spMk id="6" creationId="{DB85C599-111E-2C3C-5E1A-5984F8BEEF19}"/>
          </ac:spMkLst>
        </pc:spChg>
        <pc:spChg chg="mod ord">
          <ac:chgData name="Xingyu Ni" userId="30288bc54fd5d009" providerId="LiveId" clId="{FB720062-C4D1-4ACF-A778-4AC1E4C145DF}" dt="2024-02-24T14:22:05.128" v="3723" actId="700"/>
          <ac:spMkLst>
            <pc:docMk/>
            <pc:sldMk cId="2536602040" sldId="284"/>
            <ac:spMk id="7" creationId="{C3AECF74-4E1C-C207-1CF2-6012F4D5610F}"/>
          </ac:spMkLst>
        </pc:spChg>
        <pc:spChg chg="mod ord">
          <ac:chgData name="Xingyu Ni" userId="30288bc54fd5d009" providerId="LiveId" clId="{FB720062-C4D1-4ACF-A778-4AC1E4C145DF}" dt="2024-02-24T14:22:05.128" v="3723" actId="700"/>
          <ac:spMkLst>
            <pc:docMk/>
            <pc:sldMk cId="2536602040" sldId="284"/>
            <ac:spMk id="8" creationId="{CAB00C5C-5BEA-8BA5-5D8E-F7F1C069E518}"/>
          </ac:spMkLst>
        </pc:spChg>
        <pc:spChg chg="mod ord">
          <ac:chgData name="Xingyu Ni" userId="30288bc54fd5d009" providerId="LiveId" clId="{FB720062-C4D1-4ACF-A778-4AC1E4C145DF}" dt="2024-02-24T14:22:58.594" v="3753" actId="14"/>
          <ac:spMkLst>
            <pc:docMk/>
            <pc:sldMk cId="2536602040" sldId="284"/>
            <ac:spMk id="9" creationId="{1FD8064F-2FD8-904F-7F0D-67D1937940E3}"/>
          </ac:spMkLst>
        </pc:spChg>
      </pc:sldChg>
      <pc:sldChg chg="modSp mod">
        <pc:chgData name="Xingyu Ni" userId="30288bc54fd5d009" providerId="LiveId" clId="{FB720062-C4D1-4ACF-A778-4AC1E4C145DF}" dt="2024-03-02T06:35:57.071" v="14847" actId="27636"/>
        <pc:sldMkLst>
          <pc:docMk/>
          <pc:sldMk cId="3297525913" sldId="286"/>
        </pc:sldMkLst>
        <pc:spChg chg="mod">
          <ac:chgData name="Xingyu Ni" userId="30288bc54fd5d009" providerId="LiveId" clId="{FB720062-C4D1-4ACF-A778-4AC1E4C145DF}" dt="2024-03-02T06:35:57.057" v="14846" actId="27636"/>
          <ac:spMkLst>
            <pc:docMk/>
            <pc:sldMk cId="3297525913" sldId="286"/>
            <ac:spMk id="2" creationId="{A1C8D6BE-182E-52B5-DB74-3E5B1B66F0B9}"/>
          </ac:spMkLst>
        </pc:spChg>
        <pc:spChg chg="mod">
          <ac:chgData name="Xingyu Ni" userId="30288bc54fd5d009" providerId="LiveId" clId="{FB720062-C4D1-4ACF-A778-4AC1E4C145DF}" dt="2024-03-02T06:35:57.071" v="14847" actId="27636"/>
          <ac:spMkLst>
            <pc:docMk/>
            <pc:sldMk cId="3297525913" sldId="286"/>
            <ac:spMk id="9" creationId="{7620D833-02EA-442D-4ECB-596D92156208}"/>
          </ac:spMkLst>
        </pc:spChg>
      </pc:sldChg>
      <pc:sldChg chg="addSp delSp modSp mod modClrScheme chgLayout">
        <pc:chgData name="Xingyu Ni" userId="30288bc54fd5d009" providerId="LiveId" clId="{FB720062-C4D1-4ACF-A778-4AC1E4C145DF}" dt="2024-02-29T07:22:37.021" v="5596" actId="20577"/>
        <pc:sldMkLst>
          <pc:docMk/>
          <pc:sldMk cId="1410752722" sldId="287"/>
        </pc:sldMkLst>
        <pc:spChg chg="mod ord">
          <ac:chgData name="Xingyu Ni" userId="30288bc54fd5d009" providerId="LiveId" clId="{FB720062-C4D1-4ACF-A778-4AC1E4C145DF}" dt="2024-02-29T07:09:34.943" v="5142" actId="700"/>
          <ac:spMkLst>
            <pc:docMk/>
            <pc:sldMk cId="1410752722" sldId="287"/>
            <ac:spMk id="2" creationId="{F985974A-3133-1CE4-DF60-626287F86B43}"/>
          </ac:spMkLst>
        </pc:spChg>
        <pc:spChg chg="del mod ord">
          <ac:chgData name="Xingyu Ni" userId="30288bc54fd5d009" providerId="LiveId" clId="{FB720062-C4D1-4ACF-A778-4AC1E4C145DF}" dt="2024-02-29T07:09:34.943" v="5142" actId="700"/>
          <ac:spMkLst>
            <pc:docMk/>
            <pc:sldMk cId="1410752722" sldId="287"/>
            <ac:spMk id="3" creationId="{89E49F29-27FD-5B8E-9A3D-AA69CF0121AB}"/>
          </ac:spMkLst>
        </pc:spChg>
        <pc:spChg chg="del">
          <ac:chgData name="Xingyu Ni" userId="30288bc54fd5d009" providerId="LiveId" clId="{FB720062-C4D1-4ACF-A778-4AC1E4C145DF}" dt="2024-02-29T07:09:34.943" v="5142" actId="700"/>
          <ac:spMkLst>
            <pc:docMk/>
            <pc:sldMk cId="1410752722" sldId="287"/>
            <ac:spMk id="4" creationId="{3E9CD3BD-D3A7-C330-B21B-DF61F1CB052C}"/>
          </ac:spMkLst>
        </pc:spChg>
        <pc:spChg chg="mod ord">
          <ac:chgData name="Xingyu Ni" userId="30288bc54fd5d009" providerId="LiveId" clId="{FB720062-C4D1-4ACF-A778-4AC1E4C145DF}" dt="2024-02-29T07:09:34.943" v="5142" actId="700"/>
          <ac:spMkLst>
            <pc:docMk/>
            <pc:sldMk cId="1410752722" sldId="287"/>
            <ac:spMk id="5" creationId="{FC1A2A3C-CF68-B98C-BB38-C1DD4605A9B8}"/>
          </ac:spMkLst>
        </pc:spChg>
        <pc:spChg chg="mod ord">
          <ac:chgData name="Xingyu Ni" userId="30288bc54fd5d009" providerId="LiveId" clId="{FB720062-C4D1-4ACF-A778-4AC1E4C145DF}" dt="2024-02-29T07:09:34.943" v="5142" actId="700"/>
          <ac:spMkLst>
            <pc:docMk/>
            <pc:sldMk cId="1410752722" sldId="287"/>
            <ac:spMk id="6" creationId="{B6FA202B-FE69-4105-0F59-E484AF44E420}"/>
          </ac:spMkLst>
        </pc:spChg>
        <pc:spChg chg="mod ord">
          <ac:chgData name="Xingyu Ni" userId="30288bc54fd5d009" providerId="LiveId" clId="{FB720062-C4D1-4ACF-A778-4AC1E4C145DF}" dt="2024-02-29T07:09:34.943" v="5142" actId="700"/>
          <ac:spMkLst>
            <pc:docMk/>
            <pc:sldMk cId="1410752722" sldId="287"/>
            <ac:spMk id="7" creationId="{D0CF8E26-964B-6398-654A-E322A3765183}"/>
          </ac:spMkLst>
        </pc:spChg>
        <pc:spChg chg="add mod ord">
          <ac:chgData name="Xingyu Ni" userId="30288bc54fd5d009" providerId="LiveId" clId="{FB720062-C4D1-4ACF-A778-4AC1E4C145DF}" dt="2024-02-29T07:22:37.021" v="5596" actId="20577"/>
          <ac:spMkLst>
            <pc:docMk/>
            <pc:sldMk cId="1410752722" sldId="287"/>
            <ac:spMk id="8" creationId="{3986EBB4-6031-9611-000B-C9D67B303E74}"/>
          </ac:spMkLst>
        </pc:spChg>
      </pc:sldChg>
      <pc:sldChg chg="addSp modSp mod">
        <pc:chgData name="Xingyu Ni" userId="30288bc54fd5d009" providerId="LiveId" clId="{FB720062-C4D1-4ACF-A778-4AC1E4C145DF}" dt="2024-02-28T10:16:24.749" v="4382" actId="1037"/>
        <pc:sldMkLst>
          <pc:docMk/>
          <pc:sldMk cId="1206297364" sldId="289"/>
        </pc:sldMkLst>
        <pc:spChg chg="mod">
          <ac:chgData name="Xingyu Ni" userId="30288bc54fd5d009" providerId="LiveId" clId="{FB720062-C4D1-4ACF-A778-4AC1E4C145DF}" dt="2024-02-28T10:16:05.557" v="4344" actId="6549"/>
          <ac:spMkLst>
            <pc:docMk/>
            <pc:sldMk cId="1206297364" sldId="289"/>
            <ac:spMk id="3" creationId="{B0AEB636-AA49-752B-C74C-FC90FFBBCFFD}"/>
          </ac:spMkLst>
        </pc:spChg>
        <pc:spChg chg="add">
          <ac:chgData name="Xingyu Ni" userId="30288bc54fd5d009" providerId="LiveId" clId="{FB720062-C4D1-4ACF-A778-4AC1E4C145DF}" dt="2024-02-28T10:07:47.608" v="4171"/>
          <ac:spMkLst>
            <pc:docMk/>
            <pc:sldMk cId="1206297364" sldId="289"/>
            <ac:spMk id="7" creationId="{0D85A868-85B6-B99E-C66C-FBB53CD8016C}"/>
          </ac:spMkLst>
        </pc:spChg>
        <pc:spChg chg="add">
          <ac:chgData name="Xingyu Ni" userId="30288bc54fd5d009" providerId="LiveId" clId="{FB720062-C4D1-4ACF-A778-4AC1E4C145DF}" dt="2024-02-28T10:11:06.983" v="4215"/>
          <ac:spMkLst>
            <pc:docMk/>
            <pc:sldMk cId="1206297364" sldId="289"/>
            <ac:spMk id="8" creationId="{FEE3E89A-2357-99A0-0A0C-24231BC9943C}"/>
          </ac:spMkLst>
        </pc:spChg>
        <pc:picChg chg="add mod">
          <ac:chgData name="Xingyu Ni" userId="30288bc54fd5d009" providerId="LiveId" clId="{FB720062-C4D1-4ACF-A778-4AC1E4C145DF}" dt="2024-02-28T10:16:24.749" v="4382" actId="1037"/>
          <ac:picMkLst>
            <pc:docMk/>
            <pc:sldMk cId="1206297364" sldId="289"/>
            <ac:picMk id="1028" creationId="{90066E51-507C-0A27-4895-22E2B86EB091}"/>
          </ac:picMkLst>
        </pc:picChg>
        <pc:picChg chg="add mod">
          <ac:chgData name="Xingyu Ni" userId="30288bc54fd5d009" providerId="LiveId" clId="{FB720062-C4D1-4ACF-A778-4AC1E4C145DF}" dt="2024-02-28T10:16:24.749" v="4382" actId="1037"/>
          <ac:picMkLst>
            <pc:docMk/>
            <pc:sldMk cId="1206297364" sldId="289"/>
            <ac:picMk id="1032" creationId="{D7177530-4B44-D455-6FFD-0AE625076E2E}"/>
          </ac:picMkLst>
        </pc:picChg>
        <pc:picChg chg="add mod">
          <ac:chgData name="Xingyu Ni" userId="30288bc54fd5d009" providerId="LiveId" clId="{FB720062-C4D1-4ACF-A778-4AC1E4C145DF}" dt="2024-02-28T10:16:24.749" v="4382" actId="1037"/>
          <ac:picMkLst>
            <pc:docMk/>
            <pc:sldMk cId="1206297364" sldId="289"/>
            <ac:picMk id="1034" creationId="{0D401A76-7B36-5E16-F984-8246C134DE26}"/>
          </ac:picMkLst>
        </pc:picChg>
      </pc:sldChg>
      <pc:sldChg chg="addSp delSp modSp new mod modClrScheme chgLayout">
        <pc:chgData name="Xingyu Ni" userId="30288bc54fd5d009" providerId="LiveId" clId="{FB720062-C4D1-4ACF-A778-4AC1E4C145DF}" dt="2024-02-28T10:26:28.590" v="4799" actId="1076"/>
        <pc:sldMkLst>
          <pc:docMk/>
          <pc:sldMk cId="209851695" sldId="290"/>
        </pc:sldMkLst>
        <pc:spChg chg="mod ord">
          <ac:chgData name="Xingyu Ni" userId="30288bc54fd5d009" providerId="LiveId" clId="{FB720062-C4D1-4ACF-A778-4AC1E4C145DF}" dt="2024-02-28T10:24:08.508" v="4640" actId="700"/>
          <ac:spMkLst>
            <pc:docMk/>
            <pc:sldMk cId="209851695" sldId="290"/>
            <ac:spMk id="2" creationId="{C2688657-4E93-7D74-5FC2-C48ABDCF67D5}"/>
          </ac:spMkLst>
        </pc:spChg>
        <pc:spChg chg="mod ord">
          <ac:chgData name="Xingyu Ni" userId="30288bc54fd5d009" providerId="LiveId" clId="{FB720062-C4D1-4ACF-A778-4AC1E4C145DF}" dt="2024-02-28T10:24:08.508" v="4640" actId="700"/>
          <ac:spMkLst>
            <pc:docMk/>
            <pc:sldMk cId="209851695" sldId="290"/>
            <ac:spMk id="3" creationId="{0EE5921D-61EB-4739-360C-3CB48C36A90F}"/>
          </ac:spMkLst>
        </pc:spChg>
        <pc:spChg chg="mod ord">
          <ac:chgData name="Xingyu Ni" userId="30288bc54fd5d009" providerId="LiveId" clId="{FB720062-C4D1-4ACF-A778-4AC1E4C145DF}" dt="2024-02-28T10:24:08.508" v="4640" actId="700"/>
          <ac:spMkLst>
            <pc:docMk/>
            <pc:sldMk cId="209851695" sldId="290"/>
            <ac:spMk id="4" creationId="{4DC991A9-F1BB-D36B-47DB-BE0CBC54F8BB}"/>
          </ac:spMkLst>
        </pc:spChg>
        <pc:spChg chg="mod ord">
          <ac:chgData name="Xingyu Ni" userId="30288bc54fd5d009" providerId="LiveId" clId="{FB720062-C4D1-4ACF-A778-4AC1E4C145DF}" dt="2024-02-28T10:24:08.508" v="4640" actId="700"/>
          <ac:spMkLst>
            <pc:docMk/>
            <pc:sldMk cId="209851695" sldId="290"/>
            <ac:spMk id="5" creationId="{A33B68FA-F910-95FE-8E61-84F656FC52A1}"/>
          </ac:spMkLst>
        </pc:spChg>
        <pc:spChg chg="mod ord">
          <ac:chgData name="Xingyu Ni" userId="30288bc54fd5d009" providerId="LiveId" clId="{FB720062-C4D1-4ACF-A778-4AC1E4C145DF}" dt="2024-02-28T10:24:08.508" v="4640" actId="700"/>
          <ac:spMkLst>
            <pc:docMk/>
            <pc:sldMk cId="209851695" sldId="290"/>
            <ac:spMk id="6" creationId="{C7921030-A453-5F9F-E2DF-57FA1C8076A2}"/>
          </ac:spMkLst>
        </pc:spChg>
        <pc:spChg chg="add del mod">
          <ac:chgData name="Xingyu Ni" userId="30288bc54fd5d009" providerId="LiveId" clId="{FB720062-C4D1-4ACF-A778-4AC1E4C145DF}" dt="2024-02-28T10:24:04.407" v="4639" actId="478"/>
          <ac:spMkLst>
            <pc:docMk/>
            <pc:sldMk cId="209851695" sldId="290"/>
            <ac:spMk id="7" creationId="{1E48F42B-B6E4-6B8D-B4B9-5124DBE7C349}"/>
          </ac:spMkLst>
        </pc:spChg>
        <pc:spChg chg="add mod ord">
          <ac:chgData name="Xingyu Ni" userId="30288bc54fd5d009" providerId="LiveId" clId="{FB720062-C4D1-4ACF-A778-4AC1E4C145DF}" dt="2024-02-28T10:26:28.590" v="4799" actId="1076"/>
          <ac:spMkLst>
            <pc:docMk/>
            <pc:sldMk cId="209851695" sldId="290"/>
            <ac:spMk id="8" creationId="{C0921237-E671-1D9C-5939-F23507060E98}"/>
          </ac:spMkLst>
        </pc:spChg>
      </pc:sldChg>
      <pc:sldChg chg="modSp new mod">
        <pc:chgData name="Xingyu Ni" userId="30288bc54fd5d009" providerId="LiveId" clId="{FB720062-C4D1-4ACF-A778-4AC1E4C145DF}" dt="2024-02-29T07:23:23.307" v="5633" actId="20577"/>
        <pc:sldMkLst>
          <pc:docMk/>
          <pc:sldMk cId="4055082592" sldId="291"/>
        </pc:sldMkLst>
        <pc:spChg chg="mod">
          <ac:chgData name="Xingyu Ni" userId="30288bc54fd5d009" providerId="LiveId" clId="{FB720062-C4D1-4ACF-A778-4AC1E4C145DF}" dt="2024-02-29T07:23:18.499" v="5610" actId="20577"/>
          <ac:spMkLst>
            <pc:docMk/>
            <pc:sldMk cId="4055082592" sldId="291"/>
            <ac:spMk id="2" creationId="{A07A7D3E-574D-6A85-6C06-9805CC5B4FE6}"/>
          </ac:spMkLst>
        </pc:spChg>
        <pc:spChg chg="mod">
          <ac:chgData name="Xingyu Ni" userId="30288bc54fd5d009" providerId="LiveId" clId="{FB720062-C4D1-4ACF-A778-4AC1E4C145DF}" dt="2024-02-29T07:23:23.307" v="5633" actId="20577"/>
          <ac:spMkLst>
            <pc:docMk/>
            <pc:sldMk cId="4055082592" sldId="291"/>
            <ac:spMk id="3" creationId="{7B773D53-DDD6-1DE6-EB6C-20721933ECA2}"/>
          </ac:spMkLst>
        </pc:spChg>
      </pc:sldChg>
      <pc:sldChg chg="modSp">
        <pc:chgData name="Xingyu Ni" userId="30288bc54fd5d009" providerId="LiveId" clId="{FB720062-C4D1-4ACF-A778-4AC1E4C145DF}" dt="2024-03-01T14:35:10.012" v="14118" actId="20577"/>
        <pc:sldMkLst>
          <pc:docMk/>
          <pc:sldMk cId="2670222099" sldId="296"/>
        </pc:sldMkLst>
        <pc:spChg chg="mod">
          <ac:chgData name="Xingyu Ni" userId="30288bc54fd5d009" providerId="LiveId" clId="{FB720062-C4D1-4ACF-A778-4AC1E4C145DF}" dt="2024-03-01T14:35:10.012" v="14118" actId="20577"/>
          <ac:spMkLst>
            <pc:docMk/>
            <pc:sldMk cId="2670222099" sldId="296"/>
            <ac:spMk id="3" creationId="{4923CA05-0E62-27DA-E2CF-6BA22F7D9108}"/>
          </ac:spMkLst>
        </pc:spChg>
      </pc:sldChg>
      <pc:sldChg chg="modSp mod">
        <pc:chgData name="Xingyu Ni" userId="30288bc54fd5d009" providerId="LiveId" clId="{FB720062-C4D1-4ACF-A778-4AC1E4C145DF}" dt="2024-03-01T11:43:54.584" v="7176" actId="20577"/>
        <pc:sldMkLst>
          <pc:docMk/>
          <pc:sldMk cId="3875043740" sldId="297"/>
        </pc:sldMkLst>
        <pc:spChg chg="mod">
          <ac:chgData name="Xingyu Ni" userId="30288bc54fd5d009" providerId="LiveId" clId="{FB720062-C4D1-4ACF-A778-4AC1E4C145DF}" dt="2024-03-01T11:43:54.584" v="7176" actId="20577"/>
          <ac:spMkLst>
            <pc:docMk/>
            <pc:sldMk cId="3875043740" sldId="297"/>
            <ac:spMk id="3" creationId="{80FFDB27-4943-719A-D0F8-0911AFF53A2F}"/>
          </ac:spMkLst>
        </pc:spChg>
      </pc:sldChg>
      <pc:sldChg chg="modSp mod">
        <pc:chgData name="Xingyu Ni" userId="30288bc54fd5d009" providerId="LiveId" clId="{FB720062-C4D1-4ACF-A778-4AC1E4C145DF}" dt="2024-03-01T13:10:00.049" v="9824" actId="20577"/>
        <pc:sldMkLst>
          <pc:docMk/>
          <pc:sldMk cId="3555331144" sldId="298"/>
        </pc:sldMkLst>
        <pc:spChg chg="mod">
          <ac:chgData name="Xingyu Ni" userId="30288bc54fd5d009" providerId="LiveId" clId="{FB720062-C4D1-4ACF-A778-4AC1E4C145DF}" dt="2024-03-01T13:10:00.049" v="9824" actId="20577"/>
          <ac:spMkLst>
            <pc:docMk/>
            <pc:sldMk cId="3555331144" sldId="298"/>
            <ac:spMk id="3" creationId="{57B6FAF6-AA1E-E0F7-8603-EC5E3E83C4EE}"/>
          </ac:spMkLst>
        </pc:spChg>
      </pc:sldChg>
      <pc:sldChg chg="modSp mod">
        <pc:chgData name="Xingyu Ni" userId="30288bc54fd5d009" providerId="LiveId" clId="{FB720062-C4D1-4ACF-A778-4AC1E4C145DF}" dt="2024-03-01T13:09:13.936" v="9801" actId="20577"/>
        <pc:sldMkLst>
          <pc:docMk/>
          <pc:sldMk cId="3762765928" sldId="300"/>
        </pc:sldMkLst>
        <pc:spChg chg="mod">
          <ac:chgData name="Xingyu Ni" userId="30288bc54fd5d009" providerId="LiveId" clId="{FB720062-C4D1-4ACF-A778-4AC1E4C145DF}" dt="2024-03-01T13:09:13.936" v="9801" actId="20577"/>
          <ac:spMkLst>
            <pc:docMk/>
            <pc:sldMk cId="3762765928" sldId="300"/>
            <ac:spMk id="3" creationId="{BF461DF1-D08E-6564-8217-26FDFF112BF6}"/>
          </ac:spMkLst>
        </pc:spChg>
      </pc:sldChg>
      <pc:sldChg chg="modSp new mod">
        <pc:chgData name="Xingyu Ni" userId="30288bc54fd5d009" providerId="LiveId" clId="{FB720062-C4D1-4ACF-A778-4AC1E4C145DF}" dt="2024-03-01T11:47:57.598" v="7217" actId="20577"/>
        <pc:sldMkLst>
          <pc:docMk/>
          <pc:sldMk cId="357832073" sldId="301"/>
        </pc:sldMkLst>
        <pc:spChg chg="mod">
          <ac:chgData name="Xingyu Ni" userId="30288bc54fd5d009" providerId="LiveId" clId="{FB720062-C4D1-4ACF-A778-4AC1E4C145DF}" dt="2024-03-01T11:47:57.598" v="7217" actId="20577"/>
          <ac:spMkLst>
            <pc:docMk/>
            <pc:sldMk cId="357832073" sldId="301"/>
            <ac:spMk id="2" creationId="{81735FB4-1421-1A6C-FEC6-8E118DF24B74}"/>
          </ac:spMkLst>
        </pc:spChg>
        <pc:spChg chg="mod">
          <ac:chgData name="Xingyu Ni" userId="30288bc54fd5d009" providerId="LiveId" clId="{FB720062-C4D1-4ACF-A778-4AC1E4C145DF}" dt="2024-03-01T11:03:08.333" v="7149" actId="20577"/>
          <ac:spMkLst>
            <pc:docMk/>
            <pc:sldMk cId="357832073" sldId="301"/>
            <ac:spMk id="3" creationId="{D9FB6896-1461-C7A5-0B71-CD433D52FFFF}"/>
          </ac:spMkLst>
        </pc:spChg>
      </pc:sldChg>
      <pc:sldChg chg="addSp modSp new mod">
        <pc:chgData name="Xingyu Ni" userId="30288bc54fd5d009" providerId="LiveId" clId="{FB720062-C4D1-4ACF-A778-4AC1E4C145DF}" dt="2024-03-01T12:18:38.658" v="9028" actId="113"/>
        <pc:sldMkLst>
          <pc:docMk/>
          <pc:sldMk cId="2224808103" sldId="302"/>
        </pc:sldMkLst>
        <pc:spChg chg="mod">
          <ac:chgData name="Xingyu Ni" userId="30288bc54fd5d009" providerId="LiveId" clId="{FB720062-C4D1-4ACF-A778-4AC1E4C145DF}" dt="2024-03-01T12:00:43.826" v="8055" actId="20577"/>
          <ac:spMkLst>
            <pc:docMk/>
            <pc:sldMk cId="2224808103" sldId="302"/>
            <ac:spMk id="2" creationId="{90737D78-3B5D-40B4-1D8E-1585FCA6D568}"/>
          </ac:spMkLst>
        </pc:spChg>
        <pc:spChg chg="mod">
          <ac:chgData name="Xingyu Ni" userId="30288bc54fd5d009" providerId="LiveId" clId="{FB720062-C4D1-4ACF-A778-4AC1E4C145DF}" dt="2024-03-01T12:01:36.817" v="8093" actId="20577"/>
          <ac:spMkLst>
            <pc:docMk/>
            <pc:sldMk cId="2224808103" sldId="302"/>
            <ac:spMk id="3" creationId="{C36985F0-1A83-0C6D-3DCC-6A90DA26DC20}"/>
          </ac:spMkLst>
        </pc:spChg>
        <pc:spChg chg="add mod">
          <ac:chgData name="Xingyu Ni" userId="30288bc54fd5d009" providerId="LiveId" clId="{FB720062-C4D1-4ACF-A778-4AC1E4C145DF}" dt="2024-03-01T12:18:38.658" v="9028" actId="113"/>
          <ac:spMkLst>
            <pc:docMk/>
            <pc:sldMk cId="2224808103" sldId="302"/>
            <ac:spMk id="7" creationId="{DA29B0E1-F7FE-252B-EF94-C780325FC3C2}"/>
          </ac:spMkLst>
        </pc:spChg>
      </pc:sldChg>
      <pc:sldChg chg="modSp new del mod">
        <pc:chgData name="Xingyu Ni" userId="30288bc54fd5d009" providerId="LiveId" clId="{FB720062-C4D1-4ACF-A778-4AC1E4C145DF}" dt="2024-03-01T12:17:08.326" v="8951" actId="47"/>
        <pc:sldMkLst>
          <pc:docMk/>
          <pc:sldMk cId="2053755156" sldId="303"/>
        </pc:sldMkLst>
        <pc:spChg chg="mod">
          <ac:chgData name="Xingyu Ni" userId="30288bc54fd5d009" providerId="LiveId" clId="{FB720062-C4D1-4ACF-A778-4AC1E4C145DF}" dt="2024-03-01T12:16:31.494" v="8935" actId="20577"/>
          <ac:spMkLst>
            <pc:docMk/>
            <pc:sldMk cId="2053755156" sldId="303"/>
            <ac:spMk id="2" creationId="{50ED5570-22E3-38F4-661C-48BBF63E7A22}"/>
          </ac:spMkLst>
        </pc:spChg>
        <pc:spChg chg="mod">
          <ac:chgData name="Xingyu Ni" userId="30288bc54fd5d009" providerId="LiveId" clId="{FB720062-C4D1-4ACF-A778-4AC1E4C145DF}" dt="2024-03-01T12:16:52.503" v="8950" actId="15"/>
          <ac:spMkLst>
            <pc:docMk/>
            <pc:sldMk cId="2053755156" sldId="303"/>
            <ac:spMk id="3" creationId="{17742605-F5E0-AD1C-DF50-E034ED81C937}"/>
          </ac:spMkLst>
        </pc:spChg>
      </pc:sldChg>
      <pc:sldChg chg="addSp delSp modSp add mod">
        <pc:chgData name="Xingyu Ni" userId="30288bc54fd5d009" providerId="LiveId" clId="{FB720062-C4D1-4ACF-A778-4AC1E4C145DF}" dt="2024-03-01T13:16:15.036" v="10020" actId="20577"/>
        <pc:sldMkLst>
          <pc:docMk/>
          <pc:sldMk cId="3123428909" sldId="303"/>
        </pc:sldMkLst>
        <pc:spChg chg="mod">
          <ac:chgData name="Xingyu Ni" userId="30288bc54fd5d009" providerId="LiveId" clId="{FB720062-C4D1-4ACF-A778-4AC1E4C145DF}" dt="2024-03-01T13:16:15.036" v="10020" actId="20577"/>
          <ac:spMkLst>
            <pc:docMk/>
            <pc:sldMk cId="3123428909" sldId="303"/>
            <ac:spMk id="3" creationId="{60FD5980-976F-3858-FF9A-53FDFFDF017A}"/>
          </ac:spMkLst>
        </pc:spChg>
        <pc:spChg chg="add del">
          <ac:chgData name="Xingyu Ni" userId="30288bc54fd5d009" providerId="LiveId" clId="{FB720062-C4D1-4ACF-A778-4AC1E4C145DF}" dt="2024-03-01T12:26:23.071" v="9176" actId="478"/>
          <ac:spMkLst>
            <pc:docMk/>
            <pc:sldMk cId="3123428909" sldId="303"/>
            <ac:spMk id="7" creationId="{E24FFBF8-940C-D2E8-B90D-70088B366D3D}"/>
          </ac:spMkLst>
        </pc:spChg>
        <pc:spChg chg="add">
          <ac:chgData name="Xingyu Ni" userId="30288bc54fd5d009" providerId="LiveId" clId="{FB720062-C4D1-4ACF-A778-4AC1E4C145DF}" dt="2024-03-01T13:15:17.925" v="9987"/>
          <ac:spMkLst>
            <pc:docMk/>
            <pc:sldMk cId="3123428909" sldId="303"/>
            <ac:spMk id="8" creationId="{E8285242-75BE-EA51-E968-CE9C50607556}"/>
          </ac:spMkLst>
        </pc:spChg>
        <pc:picChg chg="del">
          <ac:chgData name="Xingyu Ni" userId="30288bc54fd5d009" providerId="LiveId" clId="{FB720062-C4D1-4ACF-A778-4AC1E4C145DF}" dt="2024-03-01T12:24:02.773" v="9072" actId="478"/>
          <ac:picMkLst>
            <pc:docMk/>
            <pc:sldMk cId="3123428909" sldId="303"/>
            <ac:picMk id="1028" creationId="{FA0C0C2D-76B6-62ED-5FE9-57C94D9B99EF}"/>
          </ac:picMkLst>
        </pc:picChg>
        <pc:picChg chg="del">
          <ac:chgData name="Xingyu Ni" userId="30288bc54fd5d009" providerId="LiveId" clId="{FB720062-C4D1-4ACF-A778-4AC1E4C145DF}" dt="2024-03-01T12:24:03.165" v="9073" actId="478"/>
          <ac:picMkLst>
            <pc:docMk/>
            <pc:sldMk cId="3123428909" sldId="303"/>
            <ac:picMk id="1032" creationId="{4FAEAC3B-3E46-AF7C-A434-E9EB6D9F89AB}"/>
          </ac:picMkLst>
        </pc:picChg>
        <pc:picChg chg="add mod">
          <ac:chgData name="Xingyu Ni" userId="30288bc54fd5d009" providerId="LiveId" clId="{FB720062-C4D1-4ACF-A778-4AC1E4C145DF}" dt="2024-03-01T12:26:49.006" v="9182" actId="1076"/>
          <ac:picMkLst>
            <pc:docMk/>
            <pc:sldMk cId="3123428909" sldId="303"/>
            <ac:picMk id="2052" creationId="{D9856F9A-05E1-B68F-8A08-3227F9869594}"/>
          </ac:picMkLst>
        </pc:picChg>
        <pc:picChg chg="add mod">
          <ac:chgData name="Xingyu Ni" userId="30288bc54fd5d009" providerId="LiveId" clId="{FB720062-C4D1-4ACF-A778-4AC1E4C145DF}" dt="2024-03-01T13:15:31.895" v="9991" actId="1076"/>
          <ac:picMkLst>
            <pc:docMk/>
            <pc:sldMk cId="3123428909" sldId="303"/>
            <ac:picMk id="2056" creationId="{F4EBCEDE-11C4-E0A1-7741-AA33EB98B469}"/>
          </ac:picMkLst>
        </pc:picChg>
      </pc:sldChg>
      <pc:sldChg chg="addSp modSp new mod">
        <pc:chgData name="Xingyu Ni" userId="30288bc54fd5d009" providerId="LiveId" clId="{FB720062-C4D1-4ACF-A778-4AC1E4C145DF}" dt="2024-03-01T13:32:06.956" v="10946" actId="20577"/>
        <pc:sldMkLst>
          <pc:docMk/>
          <pc:sldMk cId="42186958" sldId="304"/>
        </pc:sldMkLst>
        <pc:spChg chg="mod">
          <ac:chgData name="Xingyu Ni" userId="30288bc54fd5d009" providerId="LiveId" clId="{FB720062-C4D1-4ACF-A778-4AC1E4C145DF}" dt="2024-03-01T13:18:21.205" v="10054" actId="20577"/>
          <ac:spMkLst>
            <pc:docMk/>
            <pc:sldMk cId="42186958" sldId="304"/>
            <ac:spMk id="2" creationId="{805AFA35-8478-F334-CDCA-4A767F11909D}"/>
          </ac:spMkLst>
        </pc:spChg>
        <pc:spChg chg="mod">
          <ac:chgData name="Xingyu Ni" userId="30288bc54fd5d009" providerId="LiveId" clId="{FB720062-C4D1-4ACF-A778-4AC1E4C145DF}" dt="2024-03-01T13:32:06.956" v="10946" actId="20577"/>
          <ac:spMkLst>
            <pc:docMk/>
            <pc:sldMk cId="42186958" sldId="304"/>
            <ac:spMk id="3" creationId="{A5740692-BBB8-3614-F4DF-969DDD779EB4}"/>
          </ac:spMkLst>
        </pc:spChg>
        <pc:picChg chg="add">
          <ac:chgData name="Xingyu Ni" userId="30288bc54fd5d009" providerId="LiveId" clId="{FB720062-C4D1-4ACF-A778-4AC1E4C145DF}" dt="2024-03-01T13:24:54.597" v="10589"/>
          <ac:picMkLst>
            <pc:docMk/>
            <pc:sldMk cId="42186958" sldId="304"/>
            <ac:picMk id="3074" creationId="{3EC7E39E-EC08-32E5-73A3-0B3252FB2361}"/>
          </ac:picMkLst>
        </pc:picChg>
        <pc:picChg chg="add mod">
          <ac:chgData name="Xingyu Ni" userId="30288bc54fd5d009" providerId="LiveId" clId="{FB720062-C4D1-4ACF-A778-4AC1E4C145DF}" dt="2024-03-01T13:25:53.513" v="10591" actId="1076"/>
          <ac:picMkLst>
            <pc:docMk/>
            <pc:sldMk cId="42186958" sldId="304"/>
            <ac:picMk id="3076" creationId="{F7A1F82A-30B4-09EB-094D-DB4733E3E336}"/>
          </ac:picMkLst>
        </pc:picChg>
      </pc:sldChg>
      <pc:sldChg chg="addSp modSp new mod">
        <pc:chgData name="Xingyu Ni" userId="30288bc54fd5d009" providerId="LiveId" clId="{FB720062-C4D1-4ACF-A778-4AC1E4C145DF}" dt="2024-03-01T13:41:00.709" v="11297" actId="113"/>
        <pc:sldMkLst>
          <pc:docMk/>
          <pc:sldMk cId="4122650497" sldId="305"/>
        </pc:sldMkLst>
        <pc:spChg chg="mod">
          <ac:chgData name="Xingyu Ni" userId="30288bc54fd5d009" providerId="LiveId" clId="{FB720062-C4D1-4ACF-A778-4AC1E4C145DF}" dt="2024-03-01T13:28:16.986" v="10761"/>
          <ac:spMkLst>
            <pc:docMk/>
            <pc:sldMk cId="4122650497" sldId="305"/>
            <ac:spMk id="2" creationId="{F6FA3C28-63C8-A467-DB5C-CCC2D87A6F2A}"/>
          </ac:spMkLst>
        </pc:spChg>
        <pc:spChg chg="mod">
          <ac:chgData name="Xingyu Ni" userId="30288bc54fd5d009" providerId="LiveId" clId="{FB720062-C4D1-4ACF-A778-4AC1E4C145DF}" dt="2024-03-01T13:37:04.450" v="11186" actId="20577"/>
          <ac:spMkLst>
            <pc:docMk/>
            <pc:sldMk cId="4122650497" sldId="305"/>
            <ac:spMk id="3" creationId="{54617CE4-C2D8-56DC-8BBC-F3A0EA8A5A38}"/>
          </ac:spMkLst>
        </pc:spChg>
        <pc:spChg chg="add mod">
          <ac:chgData name="Xingyu Ni" userId="30288bc54fd5d009" providerId="LiveId" clId="{FB720062-C4D1-4ACF-A778-4AC1E4C145DF}" dt="2024-03-01T13:41:00.709" v="11297" actId="113"/>
          <ac:spMkLst>
            <pc:docMk/>
            <pc:sldMk cId="4122650497" sldId="305"/>
            <ac:spMk id="7" creationId="{A4F8C255-A22B-5B1C-97AE-8E55DD28161E}"/>
          </ac:spMkLst>
        </pc:spChg>
      </pc:sldChg>
      <pc:sldChg chg="modSp new del mod">
        <pc:chgData name="Xingyu Ni" userId="30288bc54fd5d009" providerId="LiveId" clId="{FB720062-C4D1-4ACF-A778-4AC1E4C145DF}" dt="2024-03-01T14:15:21.007" v="12943" actId="47"/>
        <pc:sldMkLst>
          <pc:docMk/>
          <pc:sldMk cId="1141070598" sldId="306"/>
        </pc:sldMkLst>
        <pc:spChg chg="mod">
          <ac:chgData name="Xingyu Ni" userId="30288bc54fd5d009" providerId="LiveId" clId="{FB720062-C4D1-4ACF-A778-4AC1E4C145DF}" dt="2024-03-01T14:06:43.252" v="12598" actId="20577"/>
          <ac:spMkLst>
            <pc:docMk/>
            <pc:sldMk cId="1141070598" sldId="306"/>
            <ac:spMk id="2" creationId="{408C4E68-5D77-6187-C3AD-145BC05EDD08}"/>
          </ac:spMkLst>
        </pc:spChg>
      </pc:sldChg>
      <pc:sldChg chg="modSp new mod">
        <pc:chgData name="Xingyu Ni" userId="30288bc54fd5d009" providerId="LiveId" clId="{FB720062-C4D1-4ACF-A778-4AC1E4C145DF}" dt="2024-03-01T14:43:24.923" v="14288" actId="20577"/>
        <pc:sldMkLst>
          <pc:docMk/>
          <pc:sldMk cId="4076843678" sldId="307"/>
        </pc:sldMkLst>
        <pc:spChg chg="mod">
          <ac:chgData name="Xingyu Ni" userId="30288bc54fd5d009" providerId="LiveId" clId="{FB720062-C4D1-4ACF-A778-4AC1E4C145DF}" dt="2024-03-01T14:08:30.664" v="12617" actId="20577"/>
          <ac:spMkLst>
            <pc:docMk/>
            <pc:sldMk cId="4076843678" sldId="307"/>
            <ac:spMk id="2" creationId="{0B02107C-78B4-EE8B-B089-942BC7C9DB44}"/>
          </ac:spMkLst>
        </pc:spChg>
        <pc:spChg chg="mod">
          <ac:chgData name="Xingyu Ni" userId="30288bc54fd5d009" providerId="LiveId" clId="{FB720062-C4D1-4ACF-A778-4AC1E4C145DF}" dt="2024-03-01T14:43:24.923" v="14288" actId="20577"/>
          <ac:spMkLst>
            <pc:docMk/>
            <pc:sldMk cId="4076843678" sldId="307"/>
            <ac:spMk id="3" creationId="{55D9DE85-4020-C36F-D805-D7C0C7419B1C}"/>
          </ac:spMkLst>
        </pc:spChg>
      </pc:sldChg>
      <pc:sldChg chg="modSp new mod">
        <pc:chgData name="Xingyu Ni" userId="30288bc54fd5d009" providerId="LiveId" clId="{FB720062-C4D1-4ACF-A778-4AC1E4C145DF}" dt="2024-03-01T14:58:27.315" v="14844" actId="20577"/>
        <pc:sldMkLst>
          <pc:docMk/>
          <pc:sldMk cId="125370189" sldId="308"/>
        </pc:sldMkLst>
        <pc:spChg chg="mod">
          <ac:chgData name="Xingyu Ni" userId="30288bc54fd5d009" providerId="LiveId" clId="{FB720062-C4D1-4ACF-A778-4AC1E4C145DF}" dt="2024-03-01T14:29:43.173" v="13763" actId="20577"/>
          <ac:spMkLst>
            <pc:docMk/>
            <pc:sldMk cId="125370189" sldId="308"/>
            <ac:spMk id="2" creationId="{115D9495-7513-2FE0-8B68-2D190971C1BD}"/>
          </ac:spMkLst>
        </pc:spChg>
        <pc:spChg chg="mod">
          <ac:chgData name="Xingyu Ni" userId="30288bc54fd5d009" providerId="LiveId" clId="{FB720062-C4D1-4ACF-A778-4AC1E4C145DF}" dt="2024-03-01T14:58:27.315" v="14844" actId="20577"/>
          <ac:spMkLst>
            <pc:docMk/>
            <pc:sldMk cId="125370189" sldId="308"/>
            <ac:spMk id="3" creationId="{C1D1192D-1177-A9D2-1C12-58B7E9121E7B}"/>
          </ac:spMkLst>
        </pc:spChg>
      </pc:sldChg>
      <pc:sldChg chg="modSp add mod ord">
        <pc:chgData name="Xingyu Ni" userId="30288bc54fd5d009" providerId="LiveId" clId="{FB720062-C4D1-4ACF-A778-4AC1E4C145DF}" dt="2024-03-02T06:40:40.410" v="14976" actId="6549"/>
        <pc:sldMkLst>
          <pc:docMk/>
          <pc:sldMk cId="1789489290" sldId="312"/>
        </pc:sldMkLst>
        <pc:spChg chg="mod">
          <ac:chgData name="Xingyu Ni" userId="30288bc54fd5d009" providerId="LiveId" clId="{FB720062-C4D1-4ACF-A778-4AC1E4C145DF}" dt="2024-03-02T06:40:40.410" v="14976" actId="6549"/>
          <ac:spMkLst>
            <pc:docMk/>
            <pc:sldMk cId="1789489290" sldId="312"/>
            <ac:spMk id="19" creationId="{32A0320C-13A3-AD8A-B47E-FED9E101A1BD}"/>
          </ac:spMkLst>
        </pc:spChg>
      </pc:sldChg>
      <pc:sldChg chg="addSp delSp modSp new mod modClrScheme chgLayout">
        <pc:chgData name="Xingyu Ni" userId="30288bc54fd5d009" providerId="LiveId" clId="{FB720062-C4D1-4ACF-A778-4AC1E4C145DF}" dt="2024-03-02T06:45:47.815" v="15169" actId="20577"/>
        <pc:sldMkLst>
          <pc:docMk/>
          <pc:sldMk cId="2121379846" sldId="313"/>
        </pc:sldMkLst>
        <pc:spChg chg="mod ord">
          <ac:chgData name="Xingyu Ni" userId="30288bc54fd5d009" providerId="LiveId" clId="{FB720062-C4D1-4ACF-A778-4AC1E4C145DF}" dt="2024-03-02T06:43:11.195" v="15055" actId="20577"/>
          <ac:spMkLst>
            <pc:docMk/>
            <pc:sldMk cId="2121379846" sldId="313"/>
            <ac:spMk id="2" creationId="{D81F89B2-018B-BDB1-163D-ADA0D5637621}"/>
          </ac:spMkLst>
        </pc:spChg>
        <pc:spChg chg="del mod ord">
          <ac:chgData name="Xingyu Ni" userId="30288bc54fd5d009" providerId="LiveId" clId="{FB720062-C4D1-4ACF-A778-4AC1E4C145DF}" dt="2024-03-02T06:41:03.428" v="14999" actId="700"/>
          <ac:spMkLst>
            <pc:docMk/>
            <pc:sldMk cId="2121379846" sldId="313"/>
            <ac:spMk id="3" creationId="{868755C0-2456-9191-B8DC-B757F2A41DA0}"/>
          </ac:spMkLst>
        </pc:spChg>
        <pc:spChg chg="del">
          <ac:chgData name="Xingyu Ni" userId="30288bc54fd5d009" providerId="LiveId" clId="{FB720062-C4D1-4ACF-A778-4AC1E4C145DF}" dt="2024-03-02T06:41:03.428" v="14999" actId="700"/>
          <ac:spMkLst>
            <pc:docMk/>
            <pc:sldMk cId="2121379846" sldId="313"/>
            <ac:spMk id="4" creationId="{CB2C8D72-80C2-253F-B547-AB53C6639D02}"/>
          </ac:spMkLst>
        </pc:spChg>
        <pc:spChg chg="mod ord">
          <ac:chgData name="Xingyu Ni" userId="30288bc54fd5d009" providerId="LiveId" clId="{FB720062-C4D1-4ACF-A778-4AC1E4C145DF}" dt="2024-03-02T06:42:05.174" v="15003" actId="700"/>
          <ac:spMkLst>
            <pc:docMk/>
            <pc:sldMk cId="2121379846" sldId="313"/>
            <ac:spMk id="5" creationId="{2E78E072-0F24-FA56-DC99-74B429AB2E16}"/>
          </ac:spMkLst>
        </pc:spChg>
        <pc:spChg chg="mod ord">
          <ac:chgData name="Xingyu Ni" userId="30288bc54fd5d009" providerId="LiveId" clId="{FB720062-C4D1-4ACF-A778-4AC1E4C145DF}" dt="2024-03-02T06:42:05.174" v="15003" actId="700"/>
          <ac:spMkLst>
            <pc:docMk/>
            <pc:sldMk cId="2121379846" sldId="313"/>
            <ac:spMk id="6" creationId="{027F1ACB-DF5C-9C24-AE46-EFE3E91FB991}"/>
          </ac:spMkLst>
        </pc:spChg>
        <pc:spChg chg="mod ord">
          <ac:chgData name="Xingyu Ni" userId="30288bc54fd5d009" providerId="LiveId" clId="{FB720062-C4D1-4ACF-A778-4AC1E4C145DF}" dt="2024-03-02T06:42:05.174" v="15003" actId="700"/>
          <ac:spMkLst>
            <pc:docMk/>
            <pc:sldMk cId="2121379846" sldId="313"/>
            <ac:spMk id="7" creationId="{8EA22DBC-DA18-38CA-CBB2-7FF4EE0D5207}"/>
          </ac:spMkLst>
        </pc:spChg>
        <pc:spChg chg="add del mod ord">
          <ac:chgData name="Xingyu Ni" userId="30288bc54fd5d009" providerId="LiveId" clId="{FB720062-C4D1-4ACF-A778-4AC1E4C145DF}" dt="2024-03-02T06:42:05.174" v="15003" actId="700"/>
          <ac:spMkLst>
            <pc:docMk/>
            <pc:sldMk cId="2121379846" sldId="313"/>
            <ac:spMk id="8" creationId="{0C1CBDA3-DEA3-C822-56E4-64C2860549F5}"/>
          </ac:spMkLst>
        </pc:spChg>
        <pc:spChg chg="add mod ord">
          <ac:chgData name="Xingyu Ni" userId="30288bc54fd5d009" providerId="LiveId" clId="{FB720062-C4D1-4ACF-A778-4AC1E4C145DF}" dt="2024-03-02T06:45:47.815" v="15169" actId="20577"/>
          <ac:spMkLst>
            <pc:docMk/>
            <pc:sldMk cId="2121379846" sldId="313"/>
            <ac:spMk id="9" creationId="{EEA5F0A2-EF32-C115-2E2E-0EB662E39EC9}"/>
          </ac:spMkLst>
        </pc:spChg>
        <pc:spChg chg="add mod ord">
          <ac:chgData name="Xingyu Ni" userId="30288bc54fd5d009" providerId="LiveId" clId="{FB720062-C4D1-4ACF-A778-4AC1E4C145DF}" dt="2024-03-02T06:44:57.741" v="15126"/>
          <ac:spMkLst>
            <pc:docMk/>
            <pc:sldMk cId="2121379846" sldId="313"/>
            <ac:spMk id="10" creationId="{0E83D9DD-77B6-CA6D-DF0E-F864A831711C}"/>
          </ac:spMkLst>
        </pc:spChg>
      </pc:sldChg>
    </pc:docChg>
  </pc:docChgLst>
  <pc:docChgLst>
    <pc:chgData name="Xingyu Ni" userId="30288bc54fd5d009" providerId="LiveId" clId="{9CC2091F-8B23-4D59-A80D-CA2F77651E57}"/>
    <pc:docChg chg="undo redo custSel addSld delSld modSld sldOrd">
      <pc:chgData name="Xingyu Ni" userId="30288bc54fd5d009" providerId="LiveId" clId="{9CC2091F-8B23-4D59-A80D-CA2F77651E57}" dt="2024-03-01T08:40:37.478" v="14027" actId="20577"/>
      <pc:docMkLst>
        <pc:docMk/>
      </pc:docMkLst>
      <pc:sldChg chg="modSp mod">
        <pc:chgData name="Xingyu Ni" userId="30288bc54fd5d009" providerId="LiveId" clId="{9CC2091F-8B23-4D59-A80D-CA2F77651E57}" dt="2024-02-09T12:28:19.397" v="163" actId="20577"/>
        <pc:sldMkLst>
          <pc:docMk/>
          <pc:sldMk cId="2087762260" sldId="260"/>
        </pc:sldMkLst>
        <pc:spChg chg="mod">
          <ac:chgData name="Xingyu Ni" userId="30288bc54fd5d009" providerId="LiveId" clId="{9CC2091F-8B23-4D59-A80D-CA2F77651E57}" dt="2024-02-09T12:28:19.397" v="163" actId="20577"/>
          <ac:spMkLst>
            <pc:docMk/>
            <pc:sldMk cId="2087762260" sldId="260"/>
            <ac:spMk id="19" creationId="{3E0100F9-0C8F-49AD-BA6F-B0B1E5102E3F}"/>
          </ac:spMkLst>
        </pc:spChg>
        <pc:spChg chg="mod">
          <ac:chgData name="Xingyu Ni" userId="30288bc54fd5d009" providerId="LiveId" clId="{9CC2091F-8B23-4D59-A80D-CA2F77651E57}" dt="2024-02-09T12:27:35.920" v="76" actId="20577"/>
          <ac:spMkLst>
            <pc:docMk/>
            <pc:sldMk cId="2087762260" sldId="260"/>
            <ac:spMk id="20" creationId="{8205538E-96C6-44B2-A3C3-8E2C40B8BD09}"/>
          </ac:spMkLst>
        </pc:spChg>
        <pc:spChg chg="mod">
          <ac:chgData name="Xingyu Ni" userId="30288bc54fd5d009" providerId="LiveId" clId="{9CC2091F-8B23-4D59-A80D-CA2F77651E57}" dt="2024-02-09T12:27:52.343" v="144" actId="20577"/>
          <ac:spMkLst>
            <pc:docMk/>
            <pc:sldMk cId="2087762260" sldId="260"/>
            <ac:spMk id="21" creationId="{2D18994D-69C0-4A44-B664-30013C20415C}"/>
          </ac:spMkLst>
        </pc:spChg>
      </pc:sldChg>
      <pc:sldChg chg="modSp del">
        <pc:chgData name="Xingyu Ni" userId="30288bc54fd5d009" providerId="LiveId" clId="{9CC2091F-8B23-4D59-A80D-CA2F77651E57}" dt="2024-02-09T12:47:43.832" v="177" actId="47"/>
        <pc:sldMkLst>
          <pc:docMk/>
          <pc:sldMk cId="5663533" sldId="261"/>
        </pc:sldMkLst>
        <pc:spChg chg="mod">
          <ac:chgData name="Xingyu Ni" userId="30288bc54fd5d009" providerId="LiveId" clId="{9CC2091F-8B23-4D59-A80D-CA2F77651E57}" dt="2024-02-09T12:29:28.373" v="166" actId="20577"/>
          <ac:spMkLst>
            <pc:docMk/>
            <pc:sldMk cId="5663533" sldId="261"/>
            <ac:spMk id="3" creationId="{588F34D8-7158-48A5-BC7D-800056266824}"/>
          </ac:spMkLst>
        </pc:spChg>
      </pc:sldChg>
      <pc:sldChg chg="addSp delSp modSp new mod ord modClrScheme chgLayout">
        <pc:chgData name="Xingyu Ni" userId="30288bc54fd5d009" providerId="LiveId" clId="{9CC2091F-8B23-4D59-A80D-CA2F77651E57}" dt="2024-02-29T11:17:11.958" v="7393" actId="6549"/>
        <pc:sldMkLst>
          <pc:docMk/>
          <pc:sldMk cId="2097274129" sldId="262"/>
        </pc:sldMkLst>
        <pc:spChg chg="mod ord">
          <ac:chgData name="Xingyu Ni" userId="30288bc54fd5d009" providerId="LiveId" clId="{9CC2091F-8B23-4D59-A80D-CA2F77651E57}" dt="2024-02-29T11:17:11.958" v="7393" actId="6549"/>
          <ac:spMkLst>
            <pc:docMk/>
            <pc:sldMk cId="2097274129" sldId="262"/>
            <ac:spMk id="2" creationId="{E687B6AA-8809-5922-E52A-BFB0F7918E44}"/>
          </ac:spMkLst>
        </pc:spChg>
        <pc:spChg chg="del mod ord">
          <ac:chgData name="Xingyu Ni" userId="30288bc54fd5d009" providerId="LiveId" clId="{9CC2091F-8B23-4D59-A80D-CA2F77651E57}" dt="2024-02-29T10:56:42.184" v="6519" actId="700"/>
          <ac:spMkLst>
            <pc:docMk/>
            <pc:sldMk cId="2097274129" sldId="262"/>
            <ac:spMk id="3" creationId="{6AD212D2-B204-00AD-7766-3831EEBF690E}"/>
          </ac:spMkLst>
        </pc:spChg>
        <pc:spChg chg="mod ord">
          <ac:chgData name="Xingyu Ni" userId="30288bc54fd5d009" providerId="LiveId" clId="{9CC2091F-8B23-4D59-A80D-CA2F77651E57}" dt="2024-02-29T10:56:42.184" v="6519" actId="700"/>
          <ac:spMkLst>
            <pc:docMk/>
            <pc:sldMk cId="2097274129" sldId="262"/>
            <ac:spMk id="4" creationId="{17E81590-3048-F12E-92E7-A4072D10B53C}"/>
          </ac:spMkLst>
        </pc:spChg>
        <pc:spChg chg="mod ord">
          <ac:chgData name="Xingyu Ni" userId="30288bc54fd5d009" providerId="LiveId" clId="{9CC2091F-8B23-4D59-A80D-CA2F77651E57}" dt="2024-02-29T10:56:42.184" v="6519" actId="700"/>
          <ac:spMkLst>
            <pc:docMk/>
            <pc:sldMk cId="2097274129" sldId="262"/>
            <ac:spMk id="5" creationId="{30B2B7FB-9AE5-79FB-7200-F6890D5BD5F4}"/>
          </ac:spMkLst>
        </pc:spChg>
        <pc:spChg chg="mod ord">
          <ac:chgData name="Xingyu Ni" userId="30288bc54fd5d009" providerId="LiveId" clId="{9CC2091F-8B23-4D59-A80D-CA2F77651E57}" dt="2024-02-29T10:56:42.184" v="6519" actId="700"/>
          <ac:spMkLst>
            <pc:docMk/>
            <pc:sldMk cId="2097274129" sldId="262"/>
            <ac:spMk id="6" creationId="{BE7C6158-9717-21A0-6091-A7BACD8605AE}"/>
          </ac:spMkLst>
        </pc:spChg>
        <pc:spChg chg="add del mod ord">
          <ac:chgData name="Xingyu Ni" userId="30288bc54fd5d009" providerId="LiveId" clId="{9CC2091F-8B23-4D59-A80D-CA2F77651E57}" dt="2024-02-29T10:56:45.512" v="6520"/>
          <ac:spMkLst>
            <pc:docMk/>
            <pc:sldMk cId="2097274129" sldId="262"/>
            <ac:spMk id="7" creationId="{7A7B1B61-F5C3-F299-A0FB-EB14F18846A4}"/>
          </ac:spMkLst>
        </pc:spChg>
        <pc:spChg chg="add mod ord">
          <ac:chgData name="Xingyu Ni" userId="30288bc54fd5d009" providerId="LiveId" clId="{9CC2091F-8B23-4D59-A80D-CA2F77651E57}" dt="2024-02-29T11:03:26.594" v="6673" actId="1035"/>
          <ac:spMkLst>
            <pc:docMk/>
            <pc:sldMk cId="2097274129" sldId="262"/>
            <ac:spMk id="8" creationId="{5A8108B8-7DAD-2DBF-6C46-50FFAB84B2B0}"/>
          </ac:spMkLst>
        </pc:spChg>
        <pc:spChg chg="add mod">
          <ac:chgData name="Xingyu Ni" userId="30288bc54fd5d009" providerId="LiveId" clId="{9CC2091F-8B23-4D59-A80D-CA2F77651E57}" dt="2024-02-29T11:03:26.594" v="6673" actId="1035"/>
          <ac:spMkLst>
            <pc:docMk/>
            <pc:sldMk cId="2097274129" sldId="262"/>
            <ac:spMk id="9" creationId="{64BC91AF-9070-24C9-6BC6-9B6EE011E27F}"/>
          </ac:spMkLst>
        </pc:spChg>
        <pc:picChg chg="add mod">
          <ac:chgData name="Xingyu Ni" userId="30288bc54fd5d009" providerId="LiveId" clId="{9CC2091F-8B23-4D59-A80D-CA2F77651E57}" dt="2024-02-29T11:03:26.594" v="6673" actId="1035"/>
          <ac:picMkLst>
            <pc:docMk/>
            <pc:sldMk cId="2097274129" sldId="262"/>
            <ac:picMk id="1026" creationId="{4A8A67DE-6EA1-2857-2AB7-7FDF15D4BAFA}"/>
          </ac:picMkLst>
        </pc:picChg>
      </pc:sldChg>
      <pc:sldChg chg="addSp modSp new mod">
        <pc:chgData name="Xingyu Ni" userId="30288bc54fd5d009" providerId="LiveId" clId="{9CC2091F-8B23-4D59-A80D-CA2F77651E57}" dt="2024-02-15T11:47:20.415" v="1710" actId="20577"/>
        <pc:sldMkLst>
          <pc:docMk/>
          <pc:sldMk cId="2525533126" sldId="263"/>
        </pc:sldMkLst>
        <pc:spChg chg="mod">
          <ac:chgData name="Xingyu Ni" userId="30288bc54fd5d009" providerId="LiveId" clId="{9CC2091F-8B23-4D59-A80D-CA2F77651E57}" dt="2024-02-15T08:31:21.681" v="859" actId="20577"/>
          <ac:spMkLst>
            <pc:docMk/>
            <pc:sldMk cId="2525533126" sldId="263"/>
            <ac:spMk id="2" creationId="{E4509323-6280-E10E-6C55-79807DB21355}"/>
          </ac:spMkLst>
        </pc:spChg>
        <pc:spChg chg="mod">
          <ac:chgData name="Xingyu Ni" userId="30288bc54fd5d009" providerId="LiveId" clId="{9CC2091F-8B23-4D59-A80D-CA2F77651E57}" dt="2024-02-15T11:47:20.415" v="1710" actId="20577"/>
          <ac:spMkLst>
            <pc:docMk/>
            <pc:sldMk cId="2525533126" sldId="263"/>
            <ac:spMk id="3" creationId="{AAFE4BDC-5D47-FD92-0947-04E51E4CE6C9}"/>
          </ac:spMkLst>
        </pc:spChg>
        <pc:picChg chg="add mod">
          <ac:chgData name="Xingyu Ni" userId="30288bc54fd5d009" providerId="LiveId" clId="{9CC2091F-8B23-4D59-A80D-CA2F77651E57}" dt="2024-02-15T08:30:33.442" v="831" actId="1035"/>
          <ac:picMkLst>
            <pc:docMk/>
            <pc:sldMk cId="2525533126" sldId="263"/>
            <ac:picMk id="5" creationId="{636BDF85-8594-6B38-D63D-A4DB1198EB06}"/>
          </ac:picMkLst>
        </pc:picChg>
        <pc:picChg chg="add mod">
          <ac:chgData name="Xingyu Ni" userId="30288bc54fd5d009" providerId="LiveId" clId="{9CC2091F-8B23-4D59-A80D-CA2F77651E57}" dt="2024-02-15T08:30:28.886" v="824" actId="1076"/>
          <ac:picMkLst>
            <pc:docMk/>
            <pc:sldMk cId="2525533126" sldId="263"/>
            <ac:picMk id="1026" creationId="{A63E4A67-E252-4A3C-BF42-DC3CECDC46D2}"/>
          </ac:picMkLst>
        </pc:picChg>
      </pc:sldChg>
      <pc:sldChg chg="modSp new mod">
        <pc:chgData name="Xingyu Ni" userId="30288bc54fd5d009" providerId="LiveId" clId="{9CC2091F-8B23-4D59-A80D-CA2F77651E57}" dt="2024-02-15T08:31:00.875" v="850" actId="20577"/>
        <pc:sldMkLst>
          <pc:docMk/>
          <pc:sldMk cId="3382172607" sldId="264"/>
        </pc:sldMkLst>
        <pc:spChg chg="mod">
          <ac:chgData name="Xingyu Ni" userId="30288bc54fd5d009" providerId="LiveId" clId="{9CC2091F-8B23-4D59-A80D-CA2F77651E57}" dt="2024-02-15T08:31:00.875" v="850" actId="20577"/>
          <ac:spMkLst>
            <pc:docMk/>
            <pc:sldMk cId="3382172607" sldId="264"/>
            <ac:spMk id="2" creationId="{D5241824-4DA7-E9EC-E8AB-B55633F4AED8}"/>
          </ac:spMkLst>
        </pc:spChg>
      </pc:sldChg>
      <pc:sldChg chg="modSp new mod">
        <pc:chgData name="Xingyu Ni" userId="30288bc54fd5d009" providerId="LiveId" clId="{9CC2091F-8B23-4D59-A80D-CA2F77651E57}" dt="2024-02-29T11:22:06.626" v="7567" actId="6549"/>
        <pc:sldMkLst>
          <pc:docMk/>
          <pc:sldMk cId="1918843739" sldId="265"/>
        </pc:sldMkLst>
        <pc:spChg chg="mod">
          <ac:chgData name="Xingyu Ni" userId="30288bc54fd5d009" providerId="LiveId" clId="{9CC2091F-8B23-4D59-A80D-CA2F77651E57}" dt="2024-02-15T08:31:31.299" v="888" actId="20577"/>
          <ac:spMkLst>
            <pc:docMk/>
            <pc:sldMk cId="1918843739" sldId="265"/>
            <ac:spMk id="2" creationId="{3DA222A6-5DE9-EA45-A038-B709C6CCE7E1}"/>
          </ac:spMkLst>
        </pc:spChg>
        <pc:spChg chg="mod">
          <ac:chgData name="Xingyu Ni" userId="30288bc54fd5d009" providerId="LiveId" clId="{9CC2091F-8B23-4D59-A80D-CA2F77651E57}" dt="2024-02-29T11:22:06.626" v="7567" actId="6549"/>
          <ac:spMkLst>
            <pc:docMk/>
            <pc:sldMk cId="1918843739" sldId="265"/>
            <ac:spMk id="3" creationId="{9AADBA6F-56D1-FF74-51EE-8DE964B667F5}"/>
          </ac:spMkLst>
        </pc:spChg>
      </pc:sldChg>
      <pc:sldChg chg="modSp new mod">
        <pc:chgData name="Xingyu Ni" userId="30288bc54fd5d009" providerId="LiveId" clId="{9CC2091F-8B23-4D59-A80D-CA2F77651E57}" dt="2024-02-29T11:21:28.646" v="7552" actId="20577"/>
        <pc:sldMkLst>
          <pc:docMk/>
          <pc:sldMk cId="1784384204" sldId="266"/>
        </pc:sldMkLst>
        <pc:spChg chg="mod">
          <ac:chgData name="Xingyu Ni" userId="30288bc54fd5d009" providerId="LiveId" clId="{9CC2091F-8B23-4D59-A80D-CA2F77651E57}" dt="2024-02-15T12:01:26.702" v="1799" actId="20577"/>
          <ac:spMkLst>
            <pc:docMk/>
            <pc:sldMk cId="1784384204" sldId="266"/>
            <ac:spMk id="2" creationId="{E0960DFD-B3A8-47DA-E82C-9D83E3DC9A2D}"/>
          </ac:spMkLst>
        </pc:spChg>
        <pc:spChg chg="mod">
          <ac:chgData name="Xingyu Ni" userId="30288bc54fd5d009" providerId="LiveId" clId="{9CC2091F-8B23-4D59-A80D-CA2F77651E57}" dt="2024-02-29T11:21:28.646" v="7552" actId="20577"/>
          <ac:spMkLst>
            <pc:docMk/>
            <pc:sldMk cId="1784384204" sldId="266"/>
            <ac:spMk id="3" creationId="{A8A6A5AE-C781-BCB8-C40C-7CAD0D51BBEE}"/>
          </ac:spMkLst>
        </pc:spChg>
      </pc:sldChg>
      <pc:sldChg chg="modSp new mod">
        <pc:chgData name="Xingyu Ni" userId="30288bc54fd5d009" providerId="LiveId" clId="{9CC2091F-8B23-4D59-A80D-CA2F77651E57}" dt="2024-02-15T11:57:28.161" v="1797" actId="20577"/>
        <pc:sldMkLst>
          <pc:docMk/>
          <pc:sldMk cId="1496022807" sldId="267"/>
        </pc:sldMkLst>
        <pc:spChg chg="mod">
          <ac:chgData name="Xingyu Ni" userId="30288bc54fd5d009" providerId="LiveId" clId="{9CC2091F-8B23-4D59-A80D-CA2F77651E57}" dt="2024-02-15T11:57:28.161" v="1797" actId="20577"/>
          <ac:spMkLst>
            <pc:docMk/>
            <pc:sldMk cId="1496022807" sldId="267"/>
            <ac:spMk id="2" creationId="{520F9691-8882-664B-5F56-5E4443C0CBEB}"/>
          </ac:spMkLst>
        </pc:spChg>
      </pc:sldChg>
      <pc:sldChg chg="modSp new mod ord">
        <pc:chgData name="Xingyu Ni" userId="30288bc54fd5d009" providerId="LiveId" clId="{9CC2091F-8B23-4D59-A80D-CA2F77651E57}" dt="2024-03-01T07:09:30.754" v="8430"/>
        <pc:sldMkLst>
          <pc:docMk/>
          <pc:sldMk cId="3617519157" sldId="268"/>
        </pc:sldMkLst>
        <pc:spChg chg="mod">
          <ac:chgData name="Xingyu Ni" userId="30288bc54fd5d009" providerId="LiveId" clId="{9CC2091F-8B23-4D59-A80D-CA2F77651E57}" dt="2024-02-17T08:29:14.958" v="2067" actId="20577"/>
          <ac:spMkLst>
            <pc:docMk/>
            <pc:sldMk cId="3617519157" sldId="268"/>
            <ac:spMk id="2" creationId="{934779C9-412D-661A-C13D-EC3C476371D1}"/>
          </ac:spMkLst>
        </pc:spChg>
      </pc:sldChg>
      <pc:sldChg chg="modSp new del mod">
        <pc:chgData name="Xingyu Ni" userId="30288bc54fd5d009" providerId="LiveId" clId="{9CC2091F-8B23-4D59-A80D-CA2F77651E57}" dt="2024-03-01T08:07:28.450" v="11563" actId="47"/>
        <pc:sldMkLst>
          <pc:docMk/>
          <pc:sldMk cId="1021902597" sldId="269"/>
        </pc:sldMkLst>
        <pc:spChg chg="mod">
          <ac:chgData name="Xingyu Ni" userId="30288bc54fd5d009" providerId="LiveId" clId="{9CC2091F-8B23-4D59-A80D-CA2F77651E57}" dt="2024-02-17T08:31:20.804" v="2110" actId="20577"/>
          <ac:spMkLst>
            <pc:docMk/>
            <pc:sldMk cId="1021902597" sldId="269"/>
            <ac:spMk id="2" creationId="{3BA816F1-7B1E-D47E-FFAA-61585898F22A}"/>
          </ac:spMkLst>
        </pc:spChg>
      </pc:sldChg>
      <pc:sldChg chg="modSp new del mod">
        <pc:chgData name="Xingyu Ni" userId="30288bc54fd5d009" providerId="LiveId" clId="{9CC2091F-8B23-4D59-A80D-CA2F77651E57}" dt="2024-02-17T08:30:46.009" v="2068" actId="47"/>
        <pc:sldMkLst>
          <pc:docMk/>
          <pc:sldMk cId="1919492765" sldId="269"/>
        </pc:sldMkLst>
        <pc:spChg chg="mod">
          <ac:chgData name="Xingyu Ni" userId="30288bc54fd5d009" providerId="LiveId" clId="{9CC2091F-8B23-4D59-A80D-CA2F77651E57}" dt="2024-02-17T08:28:34.883" v="2045" actId="20577"/>
          <ac:spMkLst>
            <pc:docMk/>
            <pc:sldMk cId="1919492765" sldId="269"/>
            <ac:spMk id="2" creationId="{F1502BC2-C4E5-C517-7542-5C6B9F2F2FA1}"/>
          </ac:spMkLst>
        </pc:spChg>
      </pc:sldChg>
      <pc:sldChg chg="modSp new mod">
        <pc:chgData name="Xingyu Ni" userId="30288bc54fd5d009" providerId="LiveId" clId="{9CC2091F-8B23-4D59-A80D-CA2F77651E57}" dt="2024-02-17T08:31:59.238" v="2127" actId="20577"/>
        <pc:sldMkLst>
          <pc:docMk/>
          <pc:sldMk cId="3750870976" sldId="270"/>
        </pc:sldMkLst>
        <pc:spChg chg="mod">
          <ac:chgData name="Xingyu Ni" userId="30288bc54fd5d009" providerId="LiveId" clId="{9CC2091F-8B23-4D59-A80D-CA2F77651E57}" dt="2024-02-17T08:31:59.238" v="2127" actId="20577"/>
          <ac:spMkLst>
            <pc:docMk/>
            <pc:sldMk cId="3750870976" sldId="270"/>
            <ac:spMk id="2" creationId="{68BB0DB7-6ABD-9048-11AA-AADB1654C58D}"/>
          </ac:spMkLst>
        </pc:spChg>
      </pc:sldChg>
      <pc:sldChg chg="modSp new mod">
        <pc:chgData name="Xingyu Ni" userId="30288bc54fd5d009" providerId="LiveId" clId="{9CC2091F-8B23-4D59-A80D-CA2F77651E57}" dt="2024-02-17T08:33:26.278" v="2144" actId="20577"/>
        <pc:sldMkLst>
          <pc:docMk/>
          <pc:sldMk cId="2451344694" sldId="271"/>
        </pc:sldMkLst>
        <pc:spChg chg="mod">
          <ac:chgData name="Xingyu Ni" userId="30288bc54fd5d009" providerId="LiveId" clId="{9CC2091F-8B23-4D59-A80D-CA2F77651E57}" dt="2024-02-17T08:33:26.278" v="2144" actId="20577"/>
          <ac:spMkLst>
            <pc:docMk/>
            <pc:sldMk cId="2451344694" sldId="271"/>
            <ac:spMk id="2" creationId="{7C6B0D0B-55F9-F797-1AD6-8330DD89082E}"/>
          </ac:spMkLst>
        </pc:spChg>
      </pc:sldChg>
      <pc:sldChg chg="del">
        <pc:chgData name="Xingyu Ni" userId="30288bc54fd5d009" providerId="LiveId" clId="{9CC2091F-8B23-4D59-A80D-CA2F77651E57}" dt="2024-02-29T10:54:49.318" v="6518" actId="47"/>
        <pc:sldMkLst>
          <pc:docMk/>
          <pc:sldMk cId="3511856511" sldId="272"/>
        </pc:sldMkLst>
      </pc:sldChg>
      <pc:sldChg chg="addSp delSp modSp mod">
        <pc:chgData name="Xingyu Ni" userId="30288bc54fd5d009" providerId="LiveId" clId="{9CC2091F-8B23-4D59-A80D-CA2F77651E57}" dt="2024-02-24T11:28:18.139" v="3821" actId="1038"/>
        <pc:sldMkLst>
          <pc:docMk/>
          <pc:sldMk cId="507992645" sldId="273"/>
        </pc:sldMkLst>
        <pc:spChg chg="mod">
          <ac:chgData name="Xingyu Ni" userId="30288bc54fd5d009" providerId="LiveId" clId="{9CC2091F-8B23-4D59-A80D-CA2F77651E57}" dt="2024-02-24T11:25:58.823" v="3805" actId="20577"/>
          <ac:spMkLst>
            <pc:docMk/>
            <pc:sldMk cId="507992645" sldId="273"/>
            <ac:spMk id="3" creationId="{D34227F8-9EC8-85D1-9935-16202AD65C58}"/>
          </ac:spMkLst>
        </pc:spChg>
        <pc:picChg chg="add mod">
          <ac:chgData name="Xingyu Ni" userId="30288bc54fd5d009" providerId="LiveId" clId="{9CC2091F-8B23-4D59-A80D-CA2F77651E57}" dt="2024-02-24T11:28:18.139" v="3821" actId="1038"/>
          <ac:picMkLst>
            <pc:docMk/>
            <pc:sldMk cId="507992645" sldId="273"/>
            <ac:picMk id="10" creationId="{C97ACBB1-A6CE-DA22-3771-DD6344DD496E}"/>
          </ac:picMkLst>
        </pc:picChg>
        <pc:picChg chg="add del mod">
          <ac:chgData name="Xingyu Ni" userId="30288bc54fd5d009" providerId="LiveId" clId="{9CC2091F-8B23-4D59-A80D-CA2F77651E57}" dt="2024-02-24T11:28:06.946" v="3807" actId="478"/>
          <ac:picMkLst>
            <pc:docMk/>
            <pc:sldMk cId="507992645" sldId="273"/>
            <ac:picMk id="1026" creationId="{1A01D1AB-B1DB-0B5D-B868-3CEAC37ABD9B}"/>
          </ac:picMkLst>
        </pc:picChg>
        <pc:cxnChg chg="add del">
          <ac:chgData name="Xingyu Ni" userId="30288bc54fd5d009" providerId="LiveId" clId="{9CC2091F-8B23-4D59-A80D-CA2F77651E57}" dt="2024-02-24T10:10:45.528" v="2484" actId="478"/>
          <ac:cxnSpMkLst>
            <pc:docMk/>
            <pc:sldMk cId="507992645" sldId="273"/>
            <ac:cxnSpMk id="8" creationId="{60D0F0FE-D7BD-265B-08A6-698A928DE33A}"/>
          </ac:cxnSpMkLst>
        </pc:cxnChg>
      </pc:sldChg>
      <pc:sldChg chg="modSp">
        <pc:chgData name="Xingyu Ni" userId="30288bc54fd5d009" providerId="LiveId" clId="{9CC2091F-8B23-4D59-A80D-CA2F77651E57}" dt="2024-03-01T07:17:12.772" v="8845" actId="113"/>
        <pc:sldMkLst>
          <pc:docMk/>
          <pc:sldMk cId="4139589255" sldId="274"/>
        </pc:sldMkLst>
        <pc:spChg chg="mod">
          <ac:chgData name="Xingyu Ni" userId="30288bc54fd5d009" providerId="LiveId" clId="{9CC2091F-8B23-4D59-A80D-CA2F77651E57}" dt="2024-03-01T07:17:12.772" v="8845" actId="113"/>
          <ac:spMkLst>
            <pc:docMk/>
            <pc:sldMk cId="4139589255" sldId="274"/>
            <ac:spMk id="3" creationId="{DC8505A3-4C02-6F95-AA9C-52D0952C8E4B}"/>
          </ac:spMkLst>
        </pc:spChg>
      </pc:sldChg>
      <pc:sldChg chg="modSp mod ord">
        <pc:chgData name="Xingyu Ni" userId="30288bc54fd5d009" providerId="LiveId" clId="{9CC2091F-8B23-4D59-A80D-CA2F77651E57}" dt="2024-03-01T07:43:50.350" v="10654" actId="20577"/>
        <pc:sldMkLst>
          <pc:docMk/>
          <pc:sldMk cId="2242500363" sldId="276"/>
        </pc:sldMkLst>
        <pc:spChg chg="mod">
          <ac:chgData name="Xingyu Ni" userId="30288bc54fd5d009" providerId="LiveId" clId="{9CC2091F-8B23-4D59-A80D-CA2F77651E57}" dt="2024-03-01T07:43:50.350" v="10654" actId="20577"/>
          <ac:spMkLst>
            <pc:docMk/>
            <pc:sldMk cId="2242500363" sldId="276"/>
            <ac:spMk id="3" creationId="{E01575F5-D518-47C2-1A85-F052403BAD20}"/>
          </ac:spMkLst>
        </pc:spChg>
      </pc:sldChg>
      <pc:sldChg chg="modSp mod ord">
        <pc:chgData name="Xingyu Ni" userId="30288bc54fd5d009" providerId="LiveId" clId="{9CC2091F-8B23-4D59-A80D-CA2F77651E57}" dt="2024-03-01T07:09:30.754" v="8430"/>
        <pc:sldMkLst>
          <pc:docMk/>
          <pc:sldMk cId="1883532440" sldId="278"/>
        </pc:sldMkLst>
        <pc:spChg chg="mod">
          <ac:chgData name="Xingyu Ni" userId="30288bc54fd5d009" providerId="LiveId" clId="{9CC2091F-8B23-4D59-A80D-CA2F77651E57}" dt="2024-02-29T11:33:23.398" v="8424" actId="113"/>
          <ac:spMkLst>
            <pc:docMk/>
            <pc:sldMk cId="1883532440" sldId="278"/>
            <ac:spMk id="3" creationId="{ADAE0548-A3C3-0B8D-6ABB-CC50A6756F35}"/>
          </ac:spMkLst>
        </pc:spChg>
      </pc:sldChg>
      <pc:sldChg chg="modSp mod">
        <pc:chgData name="Xingyu Ni" userId="30288bc54fd5d009" providerId="LiveId" clId="{9CC2091F-8B23-4D59-A80D-CA2F77651E57}" dt="2024-03-01T08:28:28.404" v="13030" actId="20577"/>
        <pc:sldMkLst>
          <pc:docMk/>
          <pc:sldMk cId="2254800724" sldId="279"/>
        </pc:sldMkLst>
        <pc:spChg chg="mod">
          <ac:chgData name="Xingyu Ni" userId="30288bc54fd5d009" providerId="LiveId" clId="{9CC2091F-8B23-4D59-A80D-CA2F77651E57}" dt="2024-03-01T08:28:28.404" v="13030" actId="20577"/>
          <ac:spMkLst>
            <pc:docMk/>
            <pc:sldMk cId="2254800724" sldId="279"/>
            <ac:spMk id="3" creationId="{46073D32-BBFD-8AC6-549A-5C930E21932D}"/>
          </ac:spMkLst>
        </pc:spChg>
      </pc:sldChg>
      <pc:sldChg chg="addSp delSp modSp mod modClrScheme chgLayout modNotesTx">
        <pc:chgData name="Xingyu Ni" userId="30288bc54fd5d009" providerId="LiveId" clId="{9CC2091F-8B23-4D59-A80D-CA2F77651E57}" dt="2024-02-29T10:54:21.781" v="6517" actId="20577"/>
        <pc:sldMkLst>
          <pc:docMk/>
          <pc:sldMk cId="290104748" sldId="280"/>
        </pc:sldMkLst>
        <pc:spChg chg="mod ord">
          <ac:chgData name="Xingyu Ni" userId="30288bc54fd5d009" providerId="LiveId" clId="{9CC2091F-8B23-4D59-A80D-CA2F77651E57}" dt="2024-02-29T10:52:10.699" v="6324" actId="20577"/>
          <ac:spMkLst>
            <pc:docMk/>
            <pc:sldMk cId="290104748" sldId="280"/>
            <ac:spMk id="2" creationId="{50487FC4-E329-CC3C-17CE-CA7500A34D22}"/>
          </ac:spMkLst>
        </pc:spChg>
        <pc:spChg chg="mod ord">
          <ac:chgData name="Xingyu Ni" userId="30288bc54fd5d009" providerId="LiveId" clId="{9CC2091F-8B23-4D59-A80D-CA2F77651E57}" dt="2024-02-29T10:53:10.897" v="6490" actId="1035"/>
          <ac:spMkLst>
            <pc:docMk/>
            <pc:sldMk cId="290104748" sldId="280"/>
            <ac:spMk id="3" creationId="{B0E2D494-F4D4-EFA6-35D4-AEC2DBF4F54C}"/>
          </ac:spMkLst>
        </pc:spChg>
        <pc:spChg chg="mod ord">
          <ac:chgData name="Xingyu Ni" userId="30288bc54fd5d009" providerId="LiveId" clId="{9CC2091F-8B23-4D59-A80D-CA2F77651E57}" dt="2024-02-24T10:34:39.635" v="3246" actId="700"/>
          <ac:spMkLst>
            <pc:docMk/>
            <pc:sldMk cId="290104748" sldId="280"/>
            <ac:spMk id="4" creationId="{BFB8FF2E-5C96-5F9F-B412-74409074B437}"/>
          </ac:spMkLst>
        </pc:spChg>
        <pc:spChg chg="mod ord">
          <ac:chgData name="Xingyu Ni" userId="30288bc54fd5d009" providerId="LiveId" clId="{9CC2091F-8B23-4D59-A80D-CA2F77651E57}" dt="2024-02-24T10:34:39.635" v="3246" actId="700"/>
          <ac:spMkLst>
            <pc:docMk/>
            <pc:sldMk cId="290104748" sldId="280"/>
            <ac:spMk id="5" creationId="{4F54B458-73EF-CCCE-E803-E0F076D158E4}"/>
          </ac:spMkLst>
        </pc:spChg>
        <pc:spChg chg="mod ord">
          <ac:chgData name="Xingyu Ni" userId="30288bc54fd5d009" providerId="LiveId" clId="{9CC2091F-8B23-4D59-A80D-CA2F77651E57}" dt="2024-02-24T10:34:39.635" v="3246" actId="700"/>
          <ac:spMkLst>
            <pc:docMk/>
            <pc:sldMk cId="290104748" sldId="280"/>
            <ac:spMk id="6" creationId="{6BEBB6B2-70FC-164D-D462-046DA39CA8EC}"/>
          </ac:spMkLst>
        </pc:spChg>
        <pc:spChg chg="add mod">
          <ac:chgData name="Xingyu Ni" userId="30288bc54fd5d009" providerId="LiveId" clId="{9CC2091F-8B23-4D59-A80D-CA2F77651E57}" dt="2024-02-29T10:54:21.781" v="6517" actId="20577"/>
          <ac:spMkLst>
            <pc:docMk/>
            <pc:sldMk cId="290104748" sldId="280"/>
            <ac:spMk id="7" creationId="{019B88EB-1926-4274-B836-AAA97EE80A98}"/>
          </ac:spMkLst>
        </pc:spChg>
        <pc:spChg chg="add del mod ord">
          <ac:chgData name="Xingyu Ni" userId="30288bc54fd5d009" providerId="LiveId" clId="{9CC2091F-8B23-4D59-A80D-CA2F77651E57}" dt="2024-02-24T10:34:12.604" v="3244" actId="700"/>
          <ac:spMkLst>
            <pc:docMk/>
            <pc:sldMk cId="290104748" sldId="280"/>
            <ac:spMk id="7" creationId="{5C3343E4-E86A-6CB7-8BB7-52499D4362D8}"/>
          </ac:spMkLst>
        </pc:spChg>
        <pc:spChg chg="add mod ord">
          <ac:chgData name="Xingyu Ni" userId="30288bc54fd5d009" providerId="LiveId" clId="{9CC2091F-8B23-4D59-A80D-CA2F77651E57}" dt="2024-02-29T10:53:10.897" v="6490" actId="1035"/>
          <ac:spMkLst>
            <pc:docMk/>
            <pc:sldMk cId="290104748" sldId="280"/>
            <ac:spMk id="8" creationId="{BAFC168C-BAD1-D7F2-1DC0-4BCDF0C96AFD}"/>
          </ac:spMkLst>
        </pc:spChg>
        <pc:spChg chg="add mod">
          <ac:chgData name="Xingyu Ni" userId="30288bc54fd5d009" providerId="LiveId" clId="{9CC2091F-8B23-4D59-A80D-CA2F77651E57}" dt="2024-02-29T10:53:10.897" v="6490" actId="1035"/>
          <ac:spMkLst>
            <pc:docMk/>
            <pc:sldMk cId="290104748" sldId="280"/>
            <ac:spMk id="9" creationId="{81BED2F8-5502-2CFB-CE78-3D4481C8F4D3}"/>
          </ac:spMkLst>
        </pc:spChg>
      </pc:sldChg>
      <pc:sldChg chg="addSp delSp modSp new mod modClrScheme chgLayout">
        <pc:chgData name="Xingyu Ni" userId="30288bc54fd5d009" providerId="LiveId" clId="{9CC2091F-8B23-4D59-A80D-CA2F77651E57}" dt="2024-02-29T09:59:09.153" v="4910" actId="20577"/>
        <pc:sldMkLst>
          <pc:docMk/>
          <pc:sldMk cId="2536602040" sldId="284"/>
        </pc:sldMkLst>
        <pc:spChg chg="mod">
          <ac:chgData name="Xingyu Ni" userId="30288bc54fd5d009" providerId="LiveId" clId="{9CC2091F-8B23-4D59-A80D-CA2F77651E57}" dt="2024-02-29T09:59:09.153" v="4910" actId="20577"/>
          <ac:spMkLst>
            <pc:docMk/>
            <pc:sldMk cId="2536602040" sldId="284"/>
            <ac:spMk id="2" creationId="{16B357E5-CCD1-435C-E73F-BA280CAD6C33}"/>
          </ac:spMkLst>
        </pc:spChg>
        <pc:spChg chg="del mod ord">
          <ac:chgData name="Xingyu Ni" userId="30288bc54fd5d009" providerId="LiveId" clId="{9CC2091F-8B23-4D59-A80D-CA2F77651E57}" dt="2024-02-24T10:40:57.955" v="3547" actId="700"/>
          <ac:spMkLst>
            <pc:docMk/>
            <pc:sldMk cId="2536602040" sldId="284"/>
            <ac:spMk id="2" creationId="{777CFA2C-F8E3-4257-F8FD-886123187DCD}"/>
          </ac:spMkLst>
        </pc:spChg>
        <pc:spChg chg="del mod ord">
          <ac:chgData name="Xingyu Ni" userId="30288bc54fd5d009" providerId="LiveId" clId="{9CC2091F-8B23-4D59-A80D-CA2F77651E57}" dt="2024-02-24T10:40:57.955" v="3547" actId="700"/>
          <ac:spMkLst>
            <pc:docMk/>
            <pc:sldMk cId="2536602040" sldId="284"/>
            <ac:spMk id="3" creationId="{C9416F05-0644-B5BD-78C5-D3DE9CF3640D}"/>
          </ac:spMkLst>
        </pc:spChg>
        <pc:spChg chg="del">
          <ac:chgData name="Xingyu Ni" userId="30288bc54fd5d009" providerId="LiveId" clId="{9CC2091F-8B23-4D59-A80D-CA2F77651E57}" dt="2024-02-24T10:40:57.955" v="3547" actId="700"/>
          <ac:spMkLst>
            <pc:docMk/>
            <pc:sldMk cId="2536602040" sldId="284"/>
            <ac:spMk id="4" creationId="{3EC86FF3-B340-3152-34AF-4DB28204CBFF}"/>
          </ac:spMkLst>
        </pc:spChg>
        <pc:spChg chg="mod ord">
          <ac:chgData name="Xingyu Ni" userId="30288bc54fd5d009" providerId="LiveId" clId="{9CC2091F-8B23-4D59-A80D-CA2F77651E57}" dt="2024-02-24T10:40:57.955" v="3547" actId="700"/>
          <ac:spMkLst>
            <pc:docMk/>
            <pc:sldMk cId="2536602040" sldId="284"/>
            <ac:spMk id="5" creationId="{F51E8F16-DD15-38C0-F3F9-01A7841246FE}"/>
          </ac:spMkLst>
        </pc:spChg>
        <pc:spChg chg="mod ord">
          <ac:chgData name="Xingyu Ni" userId="30288bc54fd5d009" providerId="LiveId" clId="{9CC2091F-8B23-4D59-A80D-CA2F77651E57}" dt="2024-02-24T10:40:57.955" v="3547" actId="700"/>
          <ac:spMkLst>
            <pc:docMk/>
            <pc:sldMk cId="2536602040" sldId="284"/>
            <ac:spMk id="6" creationId="{DB85C599-111E-2C3C-5E1A-5984F8BEEF19}"/>
          </ac:spMkLst>
        </pc:spChg>
        <pc:spChg chg="mod ord">
          <ac:chgData name="Xingyu Ni" userId="30288bc54fd5d009" providerId="LiveId" clId="{9CC2091F-8B23-4D59-A80D-CA2F77651E57}" dt="2024-02-24T10:40:57.955" v="3547" actId="700"/>
          <ac:spMkLst>
            <pc:docMk/>
            <pc:sldMk cId="2536602040" sldId="284"/>
            <ac:spMk id="7" creationId="{C3AECF74-4E1C-C207-1CF2-6012F4D5610F}"/>
          </ac:spMkLst>
        </pc:spChg>
        <pc:spChg chg="add mod ord">
          <ac:chgData name="Xingyu Ni" userId="30288bc54fd5d009" providerId="LiveId" clId="{9CC2091F-8B23-4D59-A80D-CA2F77651E57}" dt="2024-02-24T10:41:30.938" v="3565"/>
          <ac:spMkLst>
            <pc:docMk/>
            <pc:sldMk cId="2536602040" sldId="284"/>
            <ac:spMk id="8" creationId="{CAB00C5C-5BEA-8BA5-5D8E-F7F1C069E518}"/>
          </ac:spMkLst>
        </pc:spChg>
        <pc:spChg chg="add mod ord">
          <ac:chgData name="Xingyu Ni" userId="30288bc54fd5d009" providerId="LiveId" clId="{9CC2091F-8B23-4D59-A80D-CA2F77651E57}" dt="2024-02-24T10:44:24.935" v="3797" actId="113"/>
          <ac:spMkLst>
            <pc:docMk/>
            <pc:sldMk cId="2536602040" sldId="284"/>
            <ac:spMk id="9" creationId="{1FD8064F-2FD8-904F-7F0D-67D1937940E3}"/>
          </ac:spMkLst>
        </pc:spChg>
      </pc:sldChg>
      <pc:sldChg chg="modSp mod">
        <pc:chgData name="Xingyu Ni" userId="30288bc54fd5d009" providerId="LiveId" clId="{9CC2091F-8B23-4D59-A80D-CA2F77651E57}" dt="2024-02-29T10:54:08.342" v="6505" actId="404"/>
        <pc:sldMkLst>
          <pc:docMk/>
          <pc:sldMk cId="10473818" sldId="285"/>
        </pc:sldMkLst>
        <pc:spChg chg="mod">
          <ac:chgData name="Xingyu Ni" userId="30288bc54fd5d009" providerId="LiveId" clId="{9CC2091F-8B23-4D59-A80D-CA2F77651E57}" dt="2024-02-29T10:54:08.342" v="6505" actId="404"/>
          <ac:spMkLst>
            <pc:docMk/>
            <pc:sldMk cId="10473818" sldId="285"/>
            <ac:spMk id="3" creationId="{125AF653-176C-66BF-5C09-571310BF617A}"/>
          </ac:spMkLst>
        </pc:spChg>
      </pc:sldChg>
      <pc:sldChg chg="modSp mod">
        <pc:chgData name="Xingyu Ni" userId="30288bc54fd5d009" providerId="LiveId" clId="{9CC2091F-8B23-4D59-A80D-CA2F77651E57}" dt="2024-03-01T07:12:48.297" v="8477" actId="27636"/>
        <pc:sldMkLst>
          <pc:docMk/>
          <pc:sldMk cId="3297525913" sldId="286"/>
        </pc:sldMkLst>
        <pc:spChg chg="mod">
          <ac:chgData name="Xingyu Ni" userId="30288bc54fd5d009" providerId="LiveId" clId="{9CC2091F-8B23-4D59-A80D-CA2F77651E57}" dt="2024-03-01T07:12:48.281" v="8476" actId="27636"/>
          <ac:spMkLst>
            <pc:docMk/>
            <pc:sldMk cId="3297525913" sldId="286"/>
            <ac:spMk id="2" creationId="{A1C8D6BE-182E-52B5-DB74-3E5B1B66F0B9}"/>
          </ac:spMkLst>
        </pc:spChg>
        <pc:spChg chg="mod">
          <ac:chgData name="Xingyu Ni" userId="30288bc54fd5d009" providerId="LiveId" clId="{9CC2091F-8B23-4D59-A80D-CA2F77651E57}" dt="2024-03-01T07:12:48.297" v="8477" actId="27636"/>
          <ac:spMkLst>
            <pc:docMk/>
            <pc:sldMk cId="3297525913" sldId="286"/>
            <ac:spMk id="9" creationId="{7620D833-02EA-442D-4ECB-596D92156208}"/>
          </ac:spMkLst>
        </pc:spChg>
      </pc:sldChg>
      <pc:sldChg chg="modSp mod">
        <pc:chgData name="Xingyu Ni" userId="30288bc54fd5d009" providerId="LiveId" clId="{9CC2091F-8B23-4D59-A80D-CA2F77651E57}" dt="2024-02-29T09:26:49.840" v="4132" actId="404"/>
        <pc:sldMkLst>
          <pc:docMk/>
          <pc:sldMk cId="1410752722" sldId="287"/>
        </pc:sldMkLst>
        <pc:spChg chg="mod">
          <ac:chgData name="Xingyu Ni" userId="30288bc54fd5d009" providerId="LiveId" clId="{9CC2091F-8B23-4D59-A80D-CA2F77651E57}" dt="2024-02-29T09:26:49.840" v="4132" actId="404"/>
          <ac:spMkLst>
            <pc:docMk/>
            <pc:sldMk cId="1410752722" sldId="287"/>
            <ac:spMk id="8" creationId="{3986EBB4-6031-9611-000B-C9D67B303E74}"/>
          </ac:spMkLst>
        </pc:spChg>
      </pc:sldChg>
      <pc:sldChg chg="modSp mod ord">
        <pc:chgData name="Xingyu Ni" userId="30288bc54fd5d009" providerId="LiveId" clId="{9CC2091F-8B23-4D59-A80D-CA2F77651E57}" dt="2024-03-01T08:07:10.561" v="11562" actId="27636"/>
        <pc:sldMkLst>
          <pc:docMk/>
          <pc:sldMk cId="3989983448" sldId="288"/>
        </pc:sldMkLst>
        <pc:spChg chg="mod">
          <ac:chgData name="Xingyu Ni" userId="30288bc54fd5d009" providerId="LiveId" clId="{9CC2091F-8B23-4D59-A80D-CA2F77651E57}" dt="2024-03-01T08:07:10.561" v="11562" actId="27636"/>
          <ac:spMkLst>
            <pc:docMk/>
            <pc:sldMk cId="3989983448" sldId="288"/>
            <ac:spMk id="3" creationId="{3B3E831A-44B3-1174-F403-BF90B2B84108}"/>
          </ac:spMkLst>
        </pc:spChg>
      </pc:sldChg>
      <pc:sldChg chg="modSp mod">
        <pc:chgData name="Xingyu Ni" userId="30288bc54fd5d009" providerId="LiveId" clId="{9CC2091F-8B23-4D59-A80D-CA2F77651E57}" dt="2024-02-29T09:37:31.545" v="4580" actId="114"/>
        <pc:sldMkLst>
          <pc:docMk/>
          <pc:sldMk cId="4055082592" sldId="291"/>
        </pc:sldMkLst>
        <pc:spChg chg="mod">
          <ac:chgData name="Xingyu Ni" userId="30288bc54fd5d009" providerId="LiveId" clId="{9CC2091F-8B23-4D59-A80D-CA2F77651E57}" dt="2024-02-29T09:37:31.545" v="4580" actId="114"/>
          <ac:spMkLst>
            <pc:docMk/>
            <pc:sldMk cId="4055082592" sldId="291"/>
            <ac:spMk id="3" creationId="{7B773D53-DDD6-1DE6-EB6C-20721933ECA2}"/>
          </ac:spMkLst>
        </pc:spChg>
      </pc:sldChg>
      <pc:sldChg chg="addSp delSp modSp new mod modClrScheme chgLayout">
        <pc:chgData name="Xingyu Ni" userId="30288bc54fd5d009" providerId="LiveId" clId="{9CC2091F-8B23-4D59-A80D-CA2F77651E57}" dt="2024-02-29T10:11:44.637" v="5088" actId="1076"/>
        <pc:sldMkLst>
          <pc:docMk/>
          <pc:sldMk cId="2336536911" sldId="292"/>
        </pc:sldMkLst>
        <pc:spChg chg="mod ord">
          <ac:chgData name="Xingyu Ni" userId="30288bc54fd5d009" providerId="LiveId" clId="{9CC2091F-8B23-4D59-A80D-CA2F77651E57}" dt="2024-02-29T09:55:03.913" v="4783" actId="700"/>
          <ac:spMkLst>
            <pc:docMk/>
            <pc:sldMk cId="2336536911" sldId="292"/>
            <ac:spMk id="2" creationId="{3F51D9E9-19CE-FB9B-59A7-A8651CDEC0B3}"/>
          </ac:spMkLst>
        </pc:spChg>
        <pc:spChg chg="mod ord">
          <ac:chgData name="Xingyu Ni" userId="30288bc54fd5d009" providerId="LiveId" clId="{9CC2091F-8B23-4D59-A80D-CA2F77651E57}" dt="2024-02-29T09:55:03.913" v="4783" actId="700"/>
          <ac:spMkLst>
            <pc:docMk/>
            <pc:sldMk cId="2336536911" sldId="292"/>
            <ac:spMk id="3" creationId="{05EE35F0-D438-C167-B55D-B6594E1CADE2}"/>
          </ac:spMkLst>
        </pc:spChg>
        <pc:spChg chg="mod ord">
          <ac:chgData name="Xingyu Ni" userId="30288bc54fd5d009" providerId="LiveId" clId="{9CC2091F-8B23-4D59-A80D-CA2F77651E57}" dt="2024-02-29T09:55:03.913" v="4783" actId="700"/>
          <ac:spMkLst>
            <pc:docMk/>
            <pc:sldMk cId="2336536911" sldId="292"/>
            <ac:spMk id="4" creationId="{9C57BB74-612B-C4BB-CE62-312895E0054D}"/>
          </ac:spMkLst>
        </pc:spChg>
        <pc:spChg chg="mod ord">
          <ac:chgData name="Xingyu Ni" userId="30288bc54fd5d009" providerId="LiveId" clId="{9CC2091F-8B23-4D59-A80D-CA2F77651E57}" dt="2024-02-29T09:55:03.913" v="4783" actId="700"/>
          <ac:spMkLst>
            <pc:docMk/>
            <pc:sldMk cId="2336536911" sldId="292"/>
            <ac:spMk id="5" creationId="{DFBA24EC-96F9-2B22-D0FE-9D1924DBD2DB}"/>
          </ac:spMkLst>
        </pc:spChg>
        <pc:spChg chg="mod ord">
          <ac:chgData name="Xingyu Ni" userId="30288bc54fd5d009" providerId="LiveId" clId="{9CC2091F-8B23-4D59-A80D-CA2F77651E57}" dt="2024-02-29T09:55:03.913" v="4783" actId="700"/>
          <ac:spMkLst>
            <pc:docMk/>
            <pc:sldMk cId="2336536911" sldId="292"/>
            <ac:spMk id="6" creationId="{8C39937F-0BE1-588C-C965-CCC97B737376}"/>
          </ac:spMkLst>
        </pc:spChg>
        <pc:spChg chg="add del mod ord">
          <ac:chgData name="Xingyu Ni" userId="30288bc54fd5d009" providerId="LiveId" clId="{9CC2091F-8B23-4D59-A80D-CA2F77651E57}" dt="2024-02-29T09:55:03.913" v="4783" actId="700"/>
          <ac:spMkLst>
            <pc:docMk/>
            <pc:sldMk cId="2336536911" sldId="292"/>
            <ac:spMk id="7" creationId="{655ADEE5-2ECA-C855-D622-11D68A04F0C9}"/>
          </ac:spMkLst>
        </pc:spChg>
        <pc:spChg chg="add mod">
          <ac:chgData name="Xingyu Ni" userId="30288bc54fd5d009" providerId="LiveId" clId="{9CC2091F-8B23-4D59-A80D-CA2F77651E57}" dt="2024-02-29T10:11:44.637" v="5088" actId="1076"/>
          <ac:spMkLst>
            <pc:docMk/>
            <pc:sldMk cId="2336536911" sldId="292"/>
            <ac:spMk id="8" creationId="{634534C2-5E8F-2F21-C050-9BCAC9029C5A}"/>
          </ac:spMkLst>
        </pc:spChg>
        <pc:spChg chg="add mod">
          <ac:chgData name="Xingyu Ni" userId="30288bc54fd5d009" providerId="LiveId" clId="{9CC2091F-8B23-4D59-A80D-CA2F77651E57}" dt="2024-02-29T10:11:31.842" v="5086" actId="1076"/>
          <ac:spMkLst>
            <pc:docMk/>
            <pc:sldMk cId="2336536911" sldId="292"/>
            <ac:spMk id="9" creationId="{09EA951A-79CC-42F0-3692-174FEC103192}"/>
          </ac:spMkLst>
        </pc:spChg>
      </pc:sldChg>
      <pc:sldChg chg="new del">
        <pc:chgData name="Xingyu Ni" userId="30288bc54fd5d009" providerId="LiveId" clId="{9CC2091F-8B23-4D59-A80D-CA2F77651E57}" dt="2024-02-29T09:39:39.388" v="4597" actId="680"/>
        <pc:sldMkLst>
          <pc:docMk/>
          <pc:sldMk cId="2600889770" sldId="293"/>
        </pc:sldMkLst>
      </pc:sldChg>
      <pc:sldChg chg="modSp new mod">
        <pc:chgData name="Xingyu Ni" userId="30288bc54fd5d009" providerId="LiveId" clId="{9CC2091F-8B23-4D59-A80D-CA2F77651E57}" dt="2024-03-01T07:50:17.173" v="10892" actId="113"/>
        <pc:sldMkLst>
          <pc:docMk/>
          <pc:sldMk cId="3694269318" sldId="293"/>
        </pc:sldMkLst>
        <pc:spChg chg="mod">
          <ac:chgData name="Xingyu Ni" userId="30288bc54fd5d009" providerId="LiveId" clId="{9CC2091F-8B23-4D59-A80D-CA2F77651E57}" dt="2024-02-29T10:12:10.132" v="5102" actId="20577"/>
          <ac:spMkLst>
            <pc:docMk/>
            <pc:sldMk cId="3694269318" sldId="293"/>
            <ac:spMk id="2" creationId="{D9E060CF-B7A8-03F5-2A25-5F964F75EC06}"/>
          </ac:spMkLst>
        </pc:spChg>
        <pc:spChg chg="mod">
          <ac:chgData name="Xingyu Ni" userId="30288bc54fd5d009" providerId="LiveId" clId="{9CC2091F-8B23-4D59-A80D-CA2F77651E57}" dt="2024-03-01T07:50:17.173" v="10892" actId="113"/>
          <ac:spMkLst>
            <pc:docMk/>
            <pc:sldMk cId="3694269318" sldId="293"/>
            <ac:spMk id="3" creationId="{06196FE2-C962-3326-6F65-50AC7E783280}"/>
          </ac:spMkLst>
        </pc:spChg>
      </pc:sldChg>
      <pc:sldChg chg="addSp delSp modSp new mod ord">
        <pc:chgData name="Xingyu Ni" userId="30288bc54fd5d009" providerId="LiveId" clId="{9CC2091F-8B23-4D59-A80D-CA2F77651E57}" dt="2024-02-29T11:16:38.218" v="7369" actId="1035"/>
        <pc:sldMkLst>
          <pc:docMk/>
          <pc:sldMk cId="608952439" sldId="294"/>
        </pc:sldMkLst>
        <pc:spChg chg="mod">
          <ac:chgData name="Xingyu Ni" userId="30288bc54fd5d009" providerId="LiveId" clId="{9CC2091F-8B23-4D59-A80D-CA2F77651E57}" dt="2024-02-29T11:06:14.284" v="6866" actId="20577"/>
          <ac:spMkLst>
            <pc:docMk/>
            <pc:sldMk cId="608952439" sldId="294"/>
            <ac:spMk id="2" creationId="{42BE6881-A03E-655B-360A-F9F1A72C36B1}"/>
          </ac:spMkLst>
        </pc:spChg>
        <pc:spChg chg="mod">
          <ac:chgData name="Xingyu Ni" userId="30288bc54fd5d009" providerId="LiveId" clId="{9CC2091F-8B23-4D59-A80D-CA2F77651E57}" dt="2024-02-29T11:16:31.275" v="7366" actId="1035"/>
          <ac:spMkLst>
            <pc:docMk/>
            <pc:sldMk cId="608952439" sldId="294"/>
            <ac:spMk id="3" creationId="{D677C551-DCFE-F765-520B-22B4EC19DF4D}"/>
          </ac:spMkLst>
        </pc:spChg>
        <pc:spChg chg="mod">
          <ac:chgData name="Xingyu Ni" userId="30288bc54fd5d009" providerId="LiveId" clId="{9CC2091F-8B23-4D59-A80D-CA2F77651E57}" dt="2024-02-29T11:16:31.275" v="7366" actId="1035"/>
          <ac:spMkLst>
            <pc:docMk/>
            <pc:sldMk cId="608952439" sldId="294"/>
            <ac:spMk id="4" creationId="{8AFC5516-B8B8-EE14-0713-4800D3E8EB2F}"/>
          </ac:spMkLst>
        </pc:spChg>
        <pc:picChg chg="add mod">
          <ac:chgData name="Xingyu Ni" userId="30288bc54fd5d009" providerId="LiveId" clId="{9CC2091F-8B23-4D59-A80D-CA2F77651E57}" dt="2024-02-29T11:16:38.218" v="7369" actId="1035"/>
          <ac:picMkLst>
            <pc:docMk/>
            <pc:sldMk cId="608952439" sldId="294"/>
            <ac:picMk id="2050" creationId="{AFE9CDE7-9EEB-5D95-EF1D-C8F7C0E0DE2D}"/>
          </ac:picMkLst>
        </pc:picChg>
        <pc:picChg chg="add mod">
          <ac:chgData name="Xingyu Ni" userId="30288bc54fd5d009" providerId="LiveId" clId="{9CC2091F-8B23-4D59-A80D-CA2F77651E57}" dt="2024-02-29T11:16:38.218" v="7369" actId="1035"/>
          <ac:picMkLst>
            <pc:docMk/>
            <pc:sldMk cId="608952439" sldId="294"/>
            <ac:picMk id="2052" creationId="{1473948A-BE6A-76FD-24D1-9618AC4260CB}"/>
          </ac:picMkLst>
        </pc:picChg>
        <pc:picChg chg="add mod">
          <ac:chgData name="Xingyu Ni" userId="30288bc54fd5d009" providerId="LiveId" clId="{9CC2091F-8B23-4D59-A80D-CA2F77651E57}" dt="2024-02-29T11:16:38.218" v="7369" actId="1035"/>
          <ac:picMkLst>
            <pc:docMk/>
            <pc:sldMk cId="608952439" sldId="294"/>
            <ac:picMk id="2054" creationId="{4AD4D6B6-8AC1-4D38-AFD5-3C537830A62E}"/>
          </ac:picMkLst>
        </pc:picChg>
        <pc:picChg chg="add del mod">
          <ac:chgData name="Xingyu Ni" userId="30288bc54fd5d009" providerId="LiveId" clId="{9CC2091F-8B23-4D59-A80D-CA2F77651E57}" dt="2024-02-29T11:14:38.141" v="7199" actId="478"/>
          <ac:picMkLst>
            <pc:docMk/>
            <pc:sldMk cId="608952439" sldId="294"/>
            <ac:picMk id="2056" creationId="{C7D15AAA-E9FB-9334-EE36-F2B92E2EA624}"/>
          </ac:picMkLst>
        </pc:picChg>
        <pc:picChg chg="add mod">
          <ac:chgData name="Xingyu Ni" userId="30288bc54fd5d009" providerId="LiveId" clId="{9CC2091F-8B23-4D59-A80D-CA2F77651E57}" dt="2024-02-29T11:16:38.218" v="7369" actId="1035"/>
          <ac:picMkLst>
            <pc:docMk/>
            <pc:sldMk cId="608952439" sldId="294"/>
            <ac:picMk id="2058" creationId="{6C4DC9CD-779B-2E9A-2028-036DACA58808}"/>
          </ac:picMkLst>
        </pc:picChg>
        <pc:picChg chg="add mod">
          <ac:chgData name="Xingyu Ni" userId="30288bc54fd5d009" providerId="LiveId" clId="{9CC2091F-8B23-4D59-A80D-CA2F77651E57}" dt="2024-02-29T11:16:38.218" v="7369" actId="1035"/>
          <ac:picMkLst>
            <pc:docMk/>
            <pc:sldMk cId="608952439" sldId="294"/>
            <ac:picMk id="2060" creationId="{549D43A7-0BD1-E4A3-65E6-6ED9112ABC90}"/>
          </ac:picMkLst>
        </pc:picChg>
      </pc:sldChg>
      <pc:sldChg chg="modSp mod ord">
        <pc:chgData name="Xingyu Ni" userId="30288bc54fd5d009" providerId="LiveId" clId="{9CC2091F-8B23-4D59-A80D-CA2F77651E57}" dt="2024-03-01T08:24:11.874" v="12901" actId="20577"/>
        <pc:sldMkLst>
          <pc:docMk/>
          <pc:sldMk cId="3555331144" sldId="298"/>
        </pc:sldMkLst>
        <pc:spChg chg="mod">
          <ac:chgData name="Xingyu Ni" userId="30288bc54fd5d009" providerId="LiveId" clId="{9CC2091F-8B23-4D59-A80D-CA2F77651E57}" dt="2024-03-01T08:24:11.874" v="12901" actId="20577"/>
          <ac:spMkLst>
            <pc:docMk/>
            <pc:sldMk cId="3555331144" sldId="298"/>
            <ac:spMk id="3" creationId="{57B6FAF6-AA1E-E0F7-8603-EC5E3E83C4EE}"/>
          </ac:spMkLst>
        </pc:spChg>
      </pc:sldChg>
      <pc:sldChg chg="modSp new mod">
        <pc:chgData name="Xingyu Ni" userId="30288bc54fd5d009" providerId="LiveId" clId="{9CC2091F-8B23-4D59-A80D-CA2F77651E57}" dt="2024-03-01T08:02:50.973" v="11437" actId="20577"/>
        <pc:sldMkLst>
          <pc:docMk/>
          <pc:sldMk cId="3337463900" sldId="299"/>
        </pc:sldMkLst>
        <pc:spChg chg="mod">
          <ac:chgData name="Xingyu Ni" userId="30288bc54fd5d009" providerId="LiveId" clId="{9CC2091F-8B23-4D59-A80D-CA2F77651E57}" dt="2024-03-01T07:34:52.969" v="10189" actId="20577"/>
          <ac:spMkLst>
            <pc:docMk/>
            <pc:sldMk cId="3337463900" sldId="299"/>
            <ac:spMk id="2" creationId="{850401AA-B9C8-4D01-D0C9-4179723E1155}"/>
          </ac:spMkLst>
        </pc:spChg>
        <pc:spChg chg="mod">
          <ac:chgData name="Xingyu Ni" userId="30288bc54fd5d009" providerId="LiveId" clId="{9CC2091F-8B23-4D59-A80D-CA2F77651E57}" dt="2024-03-01T08:02:50.973" v="11437" actId="20577"/>
          <ac:spMkLst>
            <pc:docMk/>
            <pc:sldMk cId="3337463900" sldId="299"/>
            <ac:spMk id="3" creationId="{BB5EBFE6-1913-C218-B8B7-A2820F823FB2}"/>
          </ac:spMkLst>
        </pc:spChg>
      </pc:sldChg>
      <pc:sldChg chg="modSp new mod">
        <pc:chgData name="Xingyu Ni" userId="30288bc54fd5d009" providerId="LiveId" clId="{9CC2091F-8B23-4D59-A80D-CA2F77651E57}" dt="2024-03-01T08:40:37.478" v="14027" actId="20577"/>
        <pc:sldMkLst>
          <pc:docMk/>
          <pc:sldMk cId="3762765928" sldId="300"/>
        </pc:sldMkLst>
        <pc:spChg chg="mod">
          <ac:chgData name="Xingyu Ni" userId="30288bc54fd5d009" providerId="LiveId" clId="{9CC2091F-8B23-4D59-A80D-CA2F77651E57}" dt="2024-03-01T08:35:16.523" v="13278" actId="20577"/>
          <ac:spMkLst>
            <pc:docMk/>
            <pc:sldMk cId="3762765928" sldId="300"/>
            <ac:spMk id="2" creationId="{A3DFC274-5643-808D-3B5D-073F1F482C78}"/>
          </ac:spMkLst>
        </pc:spChg>
        <pc:spChg chg="mod">
          <ac:chgData name="Xingyu Ni" userId="30288bc54fd5d009" providerId="LiveId" clId="{9CC2091F-8B23-4D59-A80D-CA2F77651E57}" dt="2024-03-01T08:40:37.478" v="14027" actId="20577"/>
          <ac:spMkLst>
            <pc:docMk/>
            <pc:sldMk cId="3762765928" sldId="300"/>
            <ac:spMk id="3" creationId="{BF461DF1-D08E-6564-8217-26FDFF112BF6}"/>
          </ac:spMkLst>
        </pc:spChg>
      </pc:sldChg>
    </pc:docChg>
  </pc:docChgLst>
  <pc:docChgLst>
    <pc:chgData name="Xingyu Ni" userId="30288bc54fd5d009" providerId="LiveId" clId="{63189E61-3F85-4147-A13F-5A1E39C2E00A}"/>
    <pc:docChg chg="custSel modSld">
      <pc:chgData name="Xingyu Ni" userId="30288bc54fd5d009" providerId="LiveId" clId="{63189E61-3F85-4147-A13F-5A1E39C2E00A}" dt="2024-03-04T18:09:02.550" v="570" actId="20577"/>
      <pc:docMkLst>
        <pc:docMk/>
      </pc:docMkLst>
      <pc:sldChg chg="modSp">
        <pc:chgData name="Xingyu Ni" userId="30288bc54fd5d009" providerId="LiveId" clId="{63189E61-3F85-4147-A13F-5A1E39C2E00A}" dt="2024-03-04T06:22:01.966" v="567" actId="20577"/>
        <pc:sldMkLst>
          <pc:docMk/>
          <pc:sldMk cId="507992645" sldId="273"/>
        </pc:sldMkLst>
        <pc:spChg chg="mod">
          <ac:chgData name="Xingyu Ni" userId="30288bc54fd5d009" providerId="LiveId" clId="{63189E61-3F85-4147-A13F-5A1E39C2E00A}" dt="2024-03-04T06:22:01.966" v="567" actId="20577"/>
          <ac:spMkLst>
            <pc:docMk/>
            <pc:sldMk cId="507992645" sldId="273"/>
            <ac:spMk id="3" creationId="{D34227F8-9EC8-85D1-9935-16202AD65C58}"/>
          </ac:spMkLst>
        </pc:spChg>
      </pc:sldChg>
      <pc:sldChg chg="modSp mod">
        <pc:chgData name="Xingyu Ni" userId="30288bc54fd5d009" providerId="LiveId" clId="{63189E61-3F85-4147-A13F-5A1E39C2E00A}" dt="2024-03-04T18:09:02.550" v="570" actId="20577"/>
        <pc:sldMkLst>
          <pc:docMk/>
          <pc:sldMk cId="2242500363" sldId="276"/>
        </pc:sldMkLst>
        <pc:spChg chg="mod">
          <ac:chgData name="Xingyu Ni" userId="30288bc54fd5d009" providerId="LiveId" clId="{63189E61-3F85-4147-A13F-5A1E39C2E00A}" dt="2024-03-04T18:09:02.550" v="570" actId="20577"/>
          <ac:spMkLst>
            <pc:docMk/>
            <pc:sldMk cId="2242500363" sldId="276"/>
            <ac:spMk id="3" creationId="{E01575F5-D518-47C2-1A85-F052403BAD20}"/>
          </ac:spMkLst>
        </pc:spChg>
      </pc:sldChg>
      <pc:sldChg chg="modSp mod">
        <pc:chgData name="Xingyu Ni" userId="30288bc54fd5d009" providerId="LiveId" clId="{63189E61-3F85-4147-A13F-5A1E39C2E00A}" dt="2024-03-03T19:54:31.809" v="543" actId="15"/>
        <pc:sldMkLst>
          <pc:docMk/>
          <pc:sldMk cId="34331550" sldId="282"/>
        </pc:sldMkLst>
        <pc:spChg chg="mod">
          <ac:chgData name="Xingyu Ni" userId="30288bc54fd5d009" providerId="LiveId" clId="{63189E61-3F85-4147-A13F-5A1E39C2E00A}" dt="2024-03-03T19:54:31.809" v="543" actId="15"/>
          <ac:spMkLst>
            <pc:docMk/>
            <pc:sldMk cId="34331550" sldId="282"/>
            <ac:spMk id="3" creationId="{C96012D0-9866-A87C-C702-95706EB088F6}"/>
          </ac:spMkLst>
        </pc:spChg>
      </pc:sldChg>
      <pc:sldChg chg="modSp mod">
        <pc:chgData name="Xingyu Ni" userId="30288bc54fd5d009" providerId="LiveId" clId="{63189E61-3F85-4147-A13F-5A1E39C2E00A}" dt="2024-03-03T19:23:24.531" v="216" actId="27636"/>
        <pc:sldMkLst>
          <pc:docMk/>
          <pc:sldMk cId="3297525913" sldId="286"/>
        </pc:sldMkLst>
        <pc:spChg chg="mod">
          <ac:chgData name="Xingyu Ni" userId="30288bc54fd5d009" providerId="LiveId" clId="{63189E61-3F85-4147-A13F-5A1E39C2E00A}" dt="2024-03-03T19:23:24.505" v="215" actId="27636"/>
          <ac:spMkLst>
            <pc:docMk/>
            <pc:sldMk cId="3297525913" sldId="286"/>
            <ac:spMk id="2" creationId="{A1C8D6BE-182E-52B5-DB74-3E5B1B66F0B9}"/>
          </ac:spMkLst>
        </pc:spChg>
        <pc:spChg chg="mod">
          <ac:chgData name="Xingyu Ni" userId="30288bc54fd5d009" providerId="LiveId" clId="{63189E61-3F85-4147-A13F-5A1E39C2E00A}" dt="2024-03-03T19:23:24.531" v="216" actId="27636"/>
          <ac:spMkLst>
            <pc:docMk/>
            <pc:sldMk cId="3297525913" sldId="286"/>
            <ac:spMk id="9" creationId="{7620D833-02EA-442D-4ECB-596D92156208}"/>
          </ac:spMkLst>
        </pc:spChg>
      </pc:sldChg>
    </pc:docChg>
  </pc:docChgLst>
  <pc:docChgLst>
    <pc:chgData name="Xingyu Ni" userId="30288bc54fd5d009" providerId="LiveId" clId="{6B38FCEC-1412-49DF-AB8A-CED166D8607E}"/>
    <pc:docChg chg="modSld">
      <pc:chgData name="Xingyu Ni" userId="30288bc54fd5d009" providerId="LiveId" clId="{6B38FCEC-1412-49DF-AB8A-CED166D8607E}" dt="2024-03-11T09:13:39.935" v="34" actId="20577"/>
      <pc:docMkLst>
        <pc:docMk/>
      </pc:docMkLst>
      <pc:sldChg chg="modSp mod">
        <pc:chgData name="Xingyu Ni" userId="30288bc54fd5d009" providerId="LiveId" clId="{6B38FCEC-1412-49DF-AB8A-CED166D8607E}" dt="2024-03-11T09:13:39.935" v="34" actId="20577"/>
        <pc:sldMkLst>
          <pc:docMk/>
          <pc:sldMk cId="34331550" sldId="282"/>
        </pc:sldMkLst>
        <pc:spChg chg="mod">
          <ac:chgData name="Xingyu Ni" userId="30288bc54fd5d009" providerId="LiveId" clId="{6B38FCEC-1412-49DF-AB8A-CED166D8607E}" dt="2024-03-11T09:13:39.935" v="34" actId="20577"/>
          <ac:spMkLst>
            <pc:docMk/>
            <pc:sldMk cId="34331550" sldId="282"/>
            <ac:spMk id="3" creationId="{C96012D0-9866-A87C-C702-95706EB088F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3E6327F1-0634-9BD0-9409-6032163ADD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E634D43-D48B-31B4-CA58-D75A017A28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6BA1FA-A350-448C-B035-68E59175D01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4C0E29-1AEA-EA47-E64B-B8C2B21556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67DBD3B-6EA2-D2F0-22FC-CA21166DF2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30D27-999F-4C24-BA0E-820DC37A27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726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3749B-D3C8-45F9-B25F-7D0E1BD1D74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425DC-150C-43DE-BEA8-829CDEE1FB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462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425DC-150C-43DE-BEA8-829CDEE1FB63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992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425DC-150C-43DE-BEA8-829CDEE1FB63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712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9832C08-C538-497B-AD82-FF147867B7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34" y="400351"/>
            <a:ext cx="1836080" cy="51254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A10E7CC-B8A8-4F74-AAF2-08D4EC27B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72868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F1ADBE4-88B6-4076-869C-615255E83C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52543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934C59-BA29-45D0-9CA8-51A95C12E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25337E-D49C-4615-B723-6A31E21C8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DF6487-F381-44DC-9F4D-604BDCA8E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22B6E40-7A1A-4652-94DF-37A80D0CC4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duotone>
              <a:prstClr val="black"/>
              <a:srgbClr val="7E181B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3152" y="4794023"/>
            <a:ext cx="5342484" cy="2574825"/>
          </a:xfrm>
          <a:prstGeom prst="rect">
            <a:avLst/>
          </a:prstGeom>
        </p:spPr>
      </p:pic>
      <p:sp>
        <p:nvSpPr>
          <p:cNvPr id="8" name="文本占位符 7">
            <a:extLst>
              <a:ext uri="{FF2B5EF4-FFF2-40B4-BE49-F238E27FC236}">
                <a16:creationId xmlns:a16="http://schemas.microsoft.com/office/drawing/2014/main" id="{4665B712-E5B5-484F-B7DE-B0BA9D0646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47318" y="3244241"/>
            <a:ext cx="4017962" cy="1655763"/>
          </a:xfrm>
        </p:spPr>
        <p:txBody>
          <a:bodyPr anchor="b" anchorCtr="0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 algn="r">
              <a:buNone/>
              <a:defRPr sz="1800">
                <a:solidFill>
                  <a:schemeClr val="tx1"/>
                </a:solidFill>
              </a:defRPr>
            </a:lvl2pPr>
            <a:lvl3pPr marL="914400" indent="0" algn="r">
              <a:buNone/>
              <a:defRPr sz="1600">
                <a:solidFill>
                  <a:schemeClr val="tx1"/>
                </a:solidFill>
              </a:defRPr>
            </a:lvl3pPr>
            <a:lvl4pPr marL="1371600" indent="0" algn="r">
              <a:buNone/>
              <a:defRPr sz="1400">
                <a:solidFill>
                  <a:schemeClr val="tx1"/>
                </a:solidFill>
              </a:defRPr>
            </a:lvl4pPr>
            <a:lvl5pPr marL="1828800" indent="0" algn="r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5AA56AE-481B-4497-A321-034345A66D6C}"/>
              </a:ext>
            </a:extLst>
          </p:cNvPr>
          <p:cNvSpPr/>
          <p:nvPr userDrawn="1"/>
        </p:nvSpPr>
        <p:spPr>
          <a:xfrm flipV="1">
            <a:off x="0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FBA1124B-6933-49C3-A399-F8A5388712FB}"/>
              </a:ext>
            </a:extLst>
          </p:cNvPr>
          <p:cNvGrpSpPr/>
          <p:nvPr userDrawn="1"/>
        </p:nvGrpSpPr>
        <p:grpSpPr>
          <a:xfrm flipH="1">
            <a:off x="10503510" y="590224"/>
            <a:ext cx="1130656" cy="197719"/>
            <a:chOff x="2551974" y="630077"/>
            <a:chExt cx="697715" cy="122010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E56AE409-9610-46E4-94B6-0333CF13BE96}"/>
                </a:ext>
              </a:extLst>
            </p:cNvPr>
            <p:cNvSpPr/>
            <p:nvPr/>
          </p:nvSpPr>
          <p:spPr>
            <a:xfrm>
              <a:off x="2551974" y="630077"/>
              <a:ext cx="122010" cy="122010"/>
            </a:xfrm>
            <a:prstGeom prst="ellipse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9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CFB21C19-DAF9-4A09-BC5C-FABBA0B2A8EB}"/>
                </a:ext>
              </a:extLst>
            </p:cNvPr>
            <p:cNvSpPr/>
            <p:nvPr/>
          </p:nvSpPr>
          <p:spPr>
            <a:xfrm>
              <a:off x="2839826" y="630077"/>
              <a:ext cx="122010" cy="122010"/>
            </a:xfrm>
            <a:prstGeom prst="ellipse">
              <a:avLst/>
            </a:prstGeom>
            <a:solidFill>
              <a:srgbClr val="9A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9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CCB18A2-BA36-4F4C-AFF7-78D6B9339DD5}"/>
                </a:ext>
              </a:extLst>
            </p:cNvPr>
            <p:cNvSpPr/>
            <p:nvPr/>
          </p:nvSpPr>
          <p:spPr>
            <a:xfrm>
              <a:off x="3127679" y="630077"/>
              <a:ext cx="122010" cy="122010"/>
            </a:xfrm>
            <a:prstGeom prst="ellipse">
              <a:avLst/>
            </a:prstGeom>
            <a:solidFill>
              <a:srgbClr val="9A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9"/>
            </a:p>
          </p:txBody>
        </p:sp>
      </p:grpSp>
    </p:spTree>
    <p:extLst>
      <p:ext uri="{BB962C8B-B14F-4D97-AF65-F5344CB8AC3E}">
        <p14:creationId xmlns:p14="http://schemas.microsoft.com/office/powerpoint/2010/main" val="2413789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B77051-92E6-452A-B50A-947ED9CEB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253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E7C4FC-510C-4B71-9F9F-2EA9C62D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6246"/>
            <a:ext cx="10515600" cy="463071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3949C5-C031-4C63-A64B-AFE4EA33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66C4A7-6FAF-4F9D-A5E9-DF72A5380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7EF980-C906-4E4B-A345-91975C0F5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75B1089-A282-45C7-B816-DE1AA8B73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1444" y="545564"/>
            <a:ext cx="1836080" cy="5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66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D00911-565D-4D96-9CCC-B6352B7EA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673" y="1709738"/>
            <a:ext cx="10515600" cy="296662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EB8C58D-F7F5-4AD9-9101-13CE8A97D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2673" y="4676360"/>
            <a:ext cx="10515600" cy="141329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4126F8-D387-4FA9-B166-8E24DB60B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88DD65-1A3B-474D-A668-E5BD63BD9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4BAAE4-C3A8-4474-86D2-CD212E86E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7740C87D-FC1E-4D1F-9598-6B8B022FFAD2}"/>
              </a:ext>
            </a:extLst>
          </p:cNvPr>
          <p:cNvGrpSpPr/>
          <p:nvPr userDrawn="1"/>
        </p:nvGrpSpPr>
        <p:grpSpPr>
          <a:xfrm>
            <a:off x="2649435" y="596757"/>
            <a:ext cx="1130656" cy="197719"/>
            <a:chOff x="2551974" y="630077"/>
            <a:chExt cx="697715" cy="12201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226C884C-557D-4FC1-B9DF-B07F165012C3}"/>
                </a:ext>
              </a:extLst>
            </p:cNvPr>
            <p:cNvSpPr/>
            <p:nvPr/>
          </p:nvSpPr>
          <p:spPr>
            <a:xfrm>
              <a:off x="2551974" y="630077"/>
              <a:ext cx="122010" cy="122010"/>
            </a:xfrm>
            <a:prstGeom prst="ellipse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9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2DD78AA2-78A5-4640-B4DF-AD12B2EA0447}"/>
                </a:ext>
              </a:extLst>
            </p:cNvPr>
            <p:cNvSpPr/>
            <p:nvPr/>
          </p:nvSpPr>
          <p:spPr>
            <a:xfrm>
              <a:off x="2839826" y="630077"/>
              <a:ext cx="122010" cy="122010"/>
            </a:xfrm>
            <a:prstGeom prst="ellipse">
              <a:avLst/>
            </a:prstGeom>
            <a:solidFill>
              <a:srgbClr val="9A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9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9D1D621F-36FF-49F1-AD31-F197852DEB33}"/>
                </a:ext>
              </a:extLst>
            </p:cNvPr>
            <p:cNvSpPr/>
            <p:nvPr/>
          </p:nvSpPr>
          <p:spPr>
            <a:xfrm>
              <a:off x="3127679" y="630077"/>
              <a:ext cx="122010" cy="122010"/>
            </a:xfrm>
            <a:prstGeom prst="ellipse">
              <a:avLst/>
            </a:prstGeom>
            <a:solidFill>
              <a:srgbClr val="9A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9"/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7A99900E-ECE3-4026-AC6C-414CD14C7E91}"/>
              </a:ext>
            </a:extLst>
          </p:cNvPr>
          <p:cNvSpPr/>
          <p:nvPr userDrawn="1"/>
        </p:nvSpPr>
        <p:spPr>
          <a:xfrm>
            <a:off x="0" y="1239655"/>
            <a:ext cx="766614" cy="3436705"/>
          </a:xfrm>
          <a:prstGeom prst="rect">
            <a:avLst/>
          </a:prstGeom>
          <a:solidFill>
            <a:srgbClr val="9A0001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字魂105号-简雅黑" panose="00000500000000000000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115C949-1E42-4ED4-93DE-9924FF90D7E8}"/>
              </a:ext>
            </a:extLst>
          </p:cNvPr>
          <p:cNvSpPr/>
          <p:nvPr userDrawn="1"/>
        </p:nvSpPr>
        <p:spPr>
          <a:xfrm flipV="1">
            <a:off x="7509999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14FA997-3328-43AF-8A99-941C377DB2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34" y="400351"/>
            <a:ext cx="1836080" cy="5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78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FF3A7-4868-447B-A2D4-1C8919159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253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D57C97-C6F2-4E29-A614-1F52DEF6C7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46246"/>
            <a:ext cx="5181600" cy="463071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2FF911-85DB-4AAE-BA1A-052BA9D45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46246"/>
            <a:ext cx="5181600" cy="463071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DE544E1-9578-4A6B-A7E2-1FD51191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1659D92-60C6-41E2-AF1E-49E3F6236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4886CD-3DB9-45FB-A216-D49775B4E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9651BD8-E627-40E7-A284-6790B68EF1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1444" y="545564"/>
            <a:ext cx="1836080" cy="5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12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6AA85C-4329-4F0A-9395-FFD5AC658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253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98B3B79-3C7C-44CB-BEF3-CA713C816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1447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29116-CF8A-4748-AB21-EC23D05F2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89818"/>
            <a:ext cx="5157787" cy="37998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F8C1F13-11FE-4BA8-B183-F0C2DA262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1447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F468B8A-9A23-4A09-8B87-C150473252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89818"/>
            <a:ext cx="5183188" cy="37998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FE36A38-7D54-4A6A-A6FE-086AC07C5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294A9D6-73B9-426C-9D32-ED0211EF3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A56D81D-776A-49DD-8BEB-000A5859D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53EC301-E1C0-41D9-B5F2-8A4C4969F2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1444" y="545564"/>
            <a:ext cx="1836080" cy="5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17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E0B37E-AD6C-4FB4-A3AE-9FE5A133C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253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BF2EFE3-59C9-41E4-AD46-C34BB7310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4CBDB8D-9B47-44C9-AD07-B6E84E73D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A05BB7D-AB26-450C-8208-35CDCDFD6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4F17313-7B0B-4ABF-BD73-1C215F5457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1444" y="545564"/>
            <a:ext cx="1836080" cy="5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9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E971F2-DA82-48AF-B1FF-2261A9E03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F1187D5-7A95-47F7-A12D-430983732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325B3D-6E5B-4361-8D76-2D000F4A9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4B2D0BA-9F7E-4C98-A855-F583F40A88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1444" y="545564"/>
            <a:ext cx="1836080" cy="5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49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1ED918-86E8-412B-B48D-FF3B2E7B0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253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E61BB5-CB4D-4836-B484-3BE8B8C066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546246"/>
            <a:ext cx="10515600" cy="463071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E4DD4-0157-458C-90FC-C998142D0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152CD1-CB6B-4DCE-A5F1-1A8303F2B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BA203-1BA6-4BC1-988D-45AA89C5E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27326F2-E20F-48F2-A488-E0EA94CBE2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1444" y="545564"/>
            <a:ext cx="1836080" cy="51254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9029816-07E5-4754-9DA1-0AF82C9FCE19}"/>
              </a:ext>
            </a:extLst>
          </p:cNvPr>
          <p:cNvSpPr/>
          <p:nvPr userDrawn="1"/>
        </p:nvSpPr>
        <p:spPr>
          <a:xfrm>
            <a:off x="-133165" y="425770"/>
            <a:ext cx="794456" cy="812530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928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189EEE4-D5FA-49B7-BF2F-74C9E16C4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07D787D-47D7-411A-8467-BC0DB0A0C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2C355A-0EA5-42B5-B4C6-EDA649A182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FA5006-28C7-41AD-B7DE-940825B9E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78CE54-C2DB-4B20-9956-0F89E0B581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8E6C5-7C3F-4762-BEB2-5E1ACF15AC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86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9A000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A000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A000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A000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A000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bilibili.com/video/BV1ys411472E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wrc0326@outlook.com" TargetMode="External"/><Relationship Id="rId2" Type="http://schemas.openxmlformats.org/officeDocument/2006/relationships/hyperlink" Target="mailto:taoningxiao@gmail.com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chengyupku@163.com" TargetMode="External"/><Relationship Id="rId4" Type="http://schemas.openxmlformats.org/officeDocument/2006/relationships/hyperlink" Target="mailto:zhuyuechen01@gmail.com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rixcalculus.org/" TargetMode="External"/><Relationship Id="rId2" Type="http://schemas.openxmlformats.org/officeDocument/2006/relationships/hyperlink" Target="https://www.3blue1brown.com/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cn.ces-alpha.org/course/register/GAMES001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8">
            <a:extLst>
              <a:ext uri="{FF2B5EF4-FFF2-40B4-BE49-F238E27FC236}">
                <a16:creationId xmlns:a16="http://schemas.microsoft.com/office/drawing/2014/main" id="{3E0100F9-0C8F-49AD-BA6F-B0B1E5102E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/>
              <a:t>图形学中的数学</a:t>
            </a:r>
          </a:p>
        </p:txBody>
      </p:sp>
      <p:sp>
        <p:nvSpPr>
          <p:cNvPr id="20" name="副标题 19">
            <a:extLst>
              <a:ext uri="{FF2B5EF4-FFF2-40B4-BE49-F238E27FC236}">
                <a16:creationId xmlns:a16="http://schemas.microsoft.com/office/drawing/2014/main" id="{8205538E-96C6-44B2-A3C3-8E2C40B8BD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/>
              <a:t>GAMES001: Mathematics in Computer Graphics</a:t>
            </a:r>
            <a:endParaRPr lang="zh-CN" altLang="en-US"/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2D18994D-69C0-4A44-B664-30013C2041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altLang="zh-CN"/>
          </a:p>
          <a:p>
            <a:r>
              <a:rPr lang="en-US" altLang="zh-CN"/>
              <a:t>2024</a:t>
            </a:r>
            <a:r>
              <a:rPr lang="zh-CN" altLang="en-US"/>
              <a:t> 年春季</a:t>
            </a:r>
          </a:p>
        </p:txBody>
      </p:sp>
    </p:spTree>
    <p:extLst>
      <p:ext uri="{BB962C8B-B14F-4D97-AF65-F5344CB8AC3E}">
        <p14:creationId xmlns:p14="http://schemas.microsoft.com/office/powerpoint/2010/main" val="2087762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0F9691-8882-664B-5F56-5E4443C0C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线性组合 </a:t>
            </a:r>
            <a:r>
              <a:rPr lang="en-US" altLang="zh-CN"/>
              <a:t>(Linear Combination)</a:t>
            </a:r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5B06B9B-CB24-647A-7E83-3053DCBF7D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线性相关</a:t>
                </a:r>
                <a:r>
                  <a:rPr lang="en-US" altLang="zh-CN" sz="2400"/>
                  <a:t>/</a:t>
                </a:r>
                <a:r>
                  <a:rPr lang="zh-CN" altLang="en-US" sz="2400"/>
                  <a:t>无关 </a:t>
                </a:r>
                <a:r>
                  <a:rPr lang="en-US" altLang="zh-CN" sz="2400"/>
                  <a:t>(Linearly dependent/independent)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定义在向量集合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000"/>
                  <a:t> </a:t>
                </a:r>
                <a:r>
                  <a:rPr lang="zh-CN" altLang="en-US" sz="2000"/>
                  <a:t>上</a:t>
                </a:r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线性相关：数域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zh-CN" altLang="en-US" sz="2000"/>
                  <a:t> 中存在不全为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zh-CN" altLang="en-US" sz="2000"/>
                  <a:t> 的一组数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CN" altLang="en-US" sz="2000"/>
                  <a:t> 使得</a:t>
                </a:r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+⋯+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−⋯−</m:t>
                    </m:r>
                    <m:f>
                      <m:f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zh-CN" sz="160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altLang="zh-CN" sz="1600"/>
                  <a:t>) </a:t>
                </a:r>
                <a:r>
                  <a:rPr lang="zh-CN" altLang="en-US" sz="1600"/>
                  <a:t>说明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是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的线性组合</a:t>
                </a:r>
                <a:endParaRPr lang="en-US" altLang="zh-CN" sz="16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线性无关：数域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zh-CN" altLang="en-US" sz="2000"/>
                  <a:t> 中不存在不全为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zh-CN" altLang="en-US" sz="2000"/>
                  <a:t> 的这样一组数</a:t>
                </a:r>
                <a:endParaRPr lang="en-US" altLang="zh-CN" sz="2000"/>
              </a:p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向量空间的维度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空间内能找出的线性无关的向量的个数的最大值，记为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func>
                  </m:oMath>
                </a14:m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func>
                  </m:oMath>
                </a14:m>
                <a:r>
                  <a:rPr lang="en-US" altLang="zh-CN" sz="2000"/>
                  <a:t> </a:t>
                </a:r>
                <a:r>
                  <a:rPr lang="zh-CN" altLang="en-US" sz="2000"/>
                  <a:t>个线性无关的向量构成空间的一组基矢 </a:t>
                </a:r>
                <a:r>
                  <a:rPr lang="en-US" altLang="zh-CN" sz="2000"/>
                  <a:t>(basis vectors)</a:t>
                </a:r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任意空间中的向量可以</a:t>
                </a:r>
                <a:r>
                  <a:rPr lang="zh-CN" altLang="en-US" sz="16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唯一</a:t>
                </a:r>
                <a:r>
                  <a:rPr lang="zh-CN" altLang="en-US" sz="1600"/>
                  <a:t>表示为这组基矢的线性组合（反证法给出唯一性）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线性组合的系数 </a:t>
                </a:r>
                <a:r>
                  <a:rPr lang="en-US" altLang="zh-CN" sz="1600"/>
                  <a:t>(coefficients) </a:t>
                </a:r>
                <a:r>
                  <a:rPr lang="zh-CN" altLang="en-US" sz="1600"/>
                  <a:t>被称为该矢量在这组基下的坐标 </a:t>
                </a:r>
                <a:r>
                  <a:rPr lang="en-US" altLang="zh-CN" sz="1600"/>
                  <a:t>(coordinates)</a:t>
                </a: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5B06B9B-CB24-647A-7E83-3053DCBF7D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4219F2-2B6C-79D8-5921-74A0869B3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AB9D81-97EC-BC58-5B20-9059748A1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DA545-B770-28CD-5CB9-705A17384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022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CD9F0E-FA34-E537-1A0D-AE0510F33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图形学研究的维度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34227F8-9EC8-85D1-9935-16202AD65C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低维向量和向量空间（</a:t>
                </a:r>
                <a:r>
                  <a:rPr lang="en-US" altLang="zh-CN" sz="2400"/>
                  <a:t>2D~4D</a:t>
                </a:r>
                <a:r>
                  <a:rPr lang="zh-CN" altLang="en-US" sz="2400"/>
                  <a:t>）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物理空间：</a:t>
                </a:r>
                <a:r>
                  <a:rPr lang="en-US" altLang="zh-CN" sz="2000"/>
                  <a:t>Mesh</a:t>
                </a:r>
                <a:r>
                  <a:rPr lang="zh-CN" altLang="en-US" sz="2000"/>
                  <a:t>、曲线、点云的坐标及导数</a:t>
                </a:r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欧几里得空间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闵可夫斯基空间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𝑖𝑐𝑡</m:t>
                        </m:r>
                      </m:e>
                    </m:d>
                  </m:oMath>
                </a14:m>
                <a:endParaRPr lang="en-US" altLang="zh-CN" sz="16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颜色空间：</a:t>
                </a:r>
                <a:r>
                  <a:rPr lang="en-US" altLang="zh-CN" sz="2000"/>
                  <a:t>RGB, CMYK</a:t>
                </a:r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作业：为什么颜色空间可以构成向量空间？</a:t>
                </a:r>
                <a:endParaRPr lang="en-US" altLang="zh-CN" sz="1600"/>
              </a:p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高维向量和向量空间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灰度数字图像上所有像素值组成的向量</a:t>
                </a:r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1920×1080</m:t>
                    </m:r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的灰度数字图像维度达到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200</m:t>
                    </m:r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万</a:t>
                </a:r>
                <a:endParaRPr lang="en-US" altLang="zh-CN" sz="16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二维或三维图形的所有自由度组成的向量</a:t>
                </a:r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:r>
                  <a:rPr lang="en-US" altLang="zh-CN" sz="1600"/>
                  <a:t>《</a:t>
                </a:r>
                <a:r>
                  <a:rPr lang="zh-CN" altLang="en-US" sz="1600"/>
                  <a:t>原神</a:t>
                </a:r>
                <a:r>
                  <a:rPr lang="en-US" altLang="zh-CN" sz="1600"/>
                  <a:t>》</a:t>
                </a:r>
                <a:r>
                  <a:rPr lang="zh-CN" altLang="en-US" sz="1600"/>
                  <a:t>中纳西妲运动的顶点自由度数为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5459</m:t>
                    </m:r>
                  </m:oMath>
                </a14:m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en-US" altLang="zh-CN" sz="1600"/>
                  <a:t>SIGGRAPH </a:t>
                </a:r>
                <a:r>
                  <a:rPr lang="zh-CN" altLang="en-US" sz="1600"/>
                  <a:t>水体模拟求解的向量维度一般在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endParaRPr lang="en-US" altLang="zh-CN" sz="160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34227F8-9EC8-85D1-9935-16202AD65C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791" b="-1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FF40B5-E1AA-1DE8-8FFD-16FBE14A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6CAF34-7C87-5B37-BC78-4F7F82121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CDC3E9-A142-CDD7-97AF-CC5AA198E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10" name="图片 9" descr="绿色的卡通人物&#10;&#10;中度可信度描述已自动生成">
            <a:extLst>
              <a:ext uri="{FF2B5EF4-FFF2-40B4-BE49-F238E27FC236}">
                <a16:creationId xmlns:a16="http://schemas.microsoft.com/office/drawing/2014/main" id="{C97ACBB1-A6CE-DA22-3771-DD6344DD4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697" y="1494816"/>
            <a:ext cx="3584491" cy="449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92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960DFD-B3A8-47DA-E82C-9D83E3DC9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线性映射 </a:t>
            </a:r>
            <a:r>
              <a:rPr lang="en-US" altLang="zh-CN"/>
              <a:t>(Linear Mapping)</a:t>
            </a:r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8A6A5AE-C781-BCB8-C40C-7CAD0D51BB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altLang="zh-CN" sz="2000"/>
                  <a:t>,</a:t>
                </a:r>
                <a:r>
                  <a:rPr lang="zh-CN" altLang="en-US" sz="2000"/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altLang="zh-CN" sz="2000"/>
                  <a:t> </a:t>
                </a:r>
                <a:r>
                  <a:rPr lang="zh-CN" altLang="en-US" sz="2000"/>
                  <a:t>均为向量空间</a:t>
                </a:r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</m:oMath>
                </a14:m>
                <a:endParaRPr lang="en-US" altLang="zh-CN" sz="2000" b="0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</m:oMath>
                </a14:m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推论（如何证明</a:t>
                </a:r>
                <a:r>
                  <a:rPr lang="en-US" altLang="zh-CN" sz="2000"/>
                  <a:t>?</a:t>
                </a:r>
                <a:r>
                  <a:rPr lang="zh-CN" altLang="en-US" sz="2000"/>
                  <a:t>）</a:t>
                </a:r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𝑎𝑓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𝑏𝑓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</m:oMath>
                </a14:m>
                <a:endParaRPr lang="en-US" altLang="zh-CN" sz="1600"/>
              </a:p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低维空间的线性映射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缩放、旋转是线性映射</a:t>
                </a:r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平移不是线性映射</a:t>
                </a:r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en-US" altLang="zh-CN" sz="2000"/>
                  <a:t>** </a:t>
                </a:r>
                <a:r>
                  <a:rPr lang="zh-CN" altLang="en-US" sz="2000"/>
                  <a:t>仿射变换 </a:t>
                </a:r>
                <a:r>
                  <a:rPr lang="en-US" altLang="zh-CN" sz="2000"/>
                  <a:t>(affine transformation) = </a:t>
                </a:r>
                <a:r>
                  <a:rPr lang="zh-CN" altLang="en-US" sz="2000"/>
                  <a:t>缩放、旋转 </a:t>
                </a:r>
                <a:r>
                  <a:rPr lang="en-US" altLang="zh-CN" sz="2000"/>
                  <a:t>+ </a:t>
                </a:r>
                <a:r>
                  <a:rPr lang="zh-CN" altLang="en-US" sz="2000"/>
                  <a:t>平移</a:t>
                </a:r>
                <a:endParaRPr lang="en-US" altLang="zh-CN" sz="200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8A6A5AE-C781-BCB8-C40C-7CAD0D51BB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80E160-C726-FDEC-7209-059EBD788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B25E01-B0BB-4B07-5289-5110089DF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5B385E-9EE9-8767-41E1-4D71456CB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693AF37-6FBA-F1FB-4C6C-06BE5E046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770" y="2395056"/>
            <a:ext cx="5466166" cy="286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84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A2C3D7-A999-C264-48DC-A19D56B69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矩阵 </a:t>
            </a:r>
            <a:r>
              <a:rPr lang="en-US" altLang="zh-CN"/>
              <a:t>(Matrix)</a:t>
            </a:r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C8505A3-4C02-6F95-AA9C-52D0952C8E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什么是矩阵</a:t>
                </a:r>
                <a:endParaRPr lang="en-US" altLang="zh-CN" sz="2400"/>
              </a:p>
              <a:p>
                <a:pPr marL="457200" lvl="1" indent="0">
                  <a:lnSpc>
                    <a:spcPct val="110000"/>
                  </a:lnSpc>
                  <a:buNone/>
                </a:pPr>
                <a:r>
                  <a:rPr lang="zh-CN" altLang="en-US" sz="2000"/>
                  <a:t>✗  二维数字阵列 </a:t>
                </a:r>
                <a:r>
                  <a:rPr lang="en-US" altLang="zh-CN" sz="2000"/>
                  <a:t>(2D array)</a:t>
                </a:r>
                <a:endParaRPr lang="zh-CN" altLang="en-US" sz="2000"/>
              </a:p>
              <a:p>
                <a:pPr marL="457200" lvl="1" indent="0">
                  <a:lnSpc>
                    <a:spcPct val="110000"/>
                  </a:lnSpc>
                  <a:buNone/>
                </a:pPr>
                <a:r>
                  <a:rPr lang="zh-CN" altLang="en-US" sz="2000"/>
                  <a:t>✓  对线性映射的一种表示</a:t>
                </a:r>
                <a:endParaRPr lang="en-US" altLang="zh-CN"/>
              </a:p>
              <a:p>
                <a:pPr lvl="2">
                  <a:lnSpc>
                    <a:spcPct val="110000"/>
                  </a:lnSpc>
                </a:pPr>
                <a:r>
                  <a:rPr lang="en-US" altLang="zh-CN" sz="1600">
                    <a:hlinkClick r:id="rId2"/>
                  </a:rPr>
                  <a:t>https://www.bilibili.com/video/BV1ys411472E/</a:t>
                </a:r>
                <a:r>
                  <a:rPr lang="en-US" altLang="zh-CN" sz="1600"/>
                  <a:t> </a:t>
                </a:r>
                <a:r>
                  <a:rPr lang="zh-CN" altLang="en-US" sz="1600"/>
                  <a:t>（</a:t>
                </a:r>
                <a:r>
                  <a:rPr lang="en-US" altLang="zh-CN" sz="1600"/>
                  <a:t>** </a:t>
                </a:r>
                <a:r>
                  <a:rPr lang="zh-CN" altLang="en-US" sz="1600"/>
                  <a:t>强烈推荐）</a:t>
                </a:r>
                <a:endParaRPr lang="en-US" altLang="zh-CN" sz="1600"/>
              </a:p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矩阵运算的意义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矩阵与向量的乘法</a:t>
                </a:r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给出向量在新的空间（经过矩阵对应的线性变换后的空间）里的坐标</a:t>
                </a:r>
                <a:endParaRPr lang="en-US" altLang="zh-CN" sz="16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矩阵的乘法</a:t>
                </a:r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对空间的多次相继变换的合成</a:t>
                </a:r>
                <a:endParaRPr lang="en-US" altLang="zh-CN" sz="1600"/>
              </a:p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方阵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CN" altLang="en-US" sz="2000"/>
                  <a:t> 的矩阵，暗示变换前与变换后的空间有相同的维度；单位矩阵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endParaRPr lang="zh-CN" altLang="en-US" sz="2000" b="1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C8505A3-4C02-6F95-AA9C-52D0952C8E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12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AB7F2C-01FF-A57C-2239-03F96E723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6F4BD8-2F6F-C9CF-A308-65505622A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60907A-B9EF-D5B6-E66E-C55EA94A0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589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304D10-9DFD-3561-F525-D4F8692D6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矩阵单目运算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01575F5-D518-47C2-1A85-F052403BAD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转置 </a:t>
                </a:r>
                <a:r>
                  <a:rPr lang="en-US" altLang="zh-CN" sz="2400"/>
                  <a:t>(Transpose)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</m:oMath>
                </a14:m>
                <a:r>
                  <a:rPr lang="zh-CN" altLang="en-US" sz="2400"/>
                  <a:t>：</a:t>
                </a:r>
                <a:r>
                  <a:rPr lang="en-US" altLang="zh-CN" sz="2400" b="1"/>
                  <a:t> </a:t>
                </a:r>
                <a14:m>
                  <m:oMath xmlns:m="http://schemas.openxmlformats.org/officeDocument/2006/math">
                    <m:r>
                      <a:rPr lang="en-US" altLang="zh-CN" sz="2400" b="1" i="1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altLang="zh-CN" sz="2400"/>
                  <a:t> </a:t>
                </a:r>
                <a:r>
                  <a:rPr lang="zh-CN" altLang="en-US" sz="2400"/>
                  <a:t>的所有元素的下标行、列互换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意义：矩阵对应的线性变换在对偶空间里的逆变换对应的矩阵</a:t>
                </a:r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性质：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𝑨𝑩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</m:oMath>
                </a14:m>
                <a:endParaRPr lang="en-US" altLang="zh-CN" sz="2000"/>
              </a:p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行列式 </a:t>
                </a:r>
                <a:r>
                  <a:rPr lang="en-US" altLang="zh-CN" sz="2400"/>
                  <a:t>(Determinant)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d>
                  </m:oMath>
                </a14:m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意义：矩阵对应的线性变换对空间的拉伸程度的度量（物体经过变换前后的体积比）</a:t>
                </a:r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定义：在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CN" altLang="en-US" sz="2000"/>
                  <a:t> 阶方阵中选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zh-CN" sz="2000"/>
                  <a:t> </a:t>
                </a:r>
                <a:r>
                  <a:rPr lang="zh-CN" altLang="en-US" sz="2000"/>
                  <a:t>个元素使得每行每列各有一个元素被选出，求其乘积</a:t>
                </a:r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再将不同选择方案的乘积乘以正负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zh-CN" altLang="en-US" sz="1600"/>
                  <a:t>（由选择方法的奇偶性决定）加和</a:t>
                </a:r>
                <a:endParaRPr lang="en-US" altLang="zh-CN" sz="16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计算方法</a:t>
                </a:r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低维矩阵：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CN" altLang="en-US" sz="1600"/>
                  <a:t> 条主对角线分别计算乘积的和，减去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CN" altLang="en-US" sz="1600"/>
                  <a:t> 条次对角线分别计算乘积的和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高维矩阵：高斯消元后取对角线元素的积</a:t>
                </a:r>
                <a:endParaRPr lang="en-US" altLang="zh-CN" sz="16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性质：转置不变；交换行（列）取反</a:t>
                </a:r>
                <a:endParaRPr lang="en-US" altLang="zh-CN" sz="200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01575F5-D518-47C2-1A85-F052403BAD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C326CC-F48F-16A2-F78E-A18A251B0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A92C96-AB34-BF6A-3B31-DEE1BB1A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A3B708-A9EC-86CB-6535-7516B5676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14</a:t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0EA7C08-DC94-F1DB-44E0-783BEE614802}"/>
                  </a:ext>
                </a:extLst>
              </p:cNvPr>
              <p:cNvSpPr txBox="1"/>
              <p:nvPr/>
            </p:nvSpPr>
            <p:spPr>
              <a:xfrm>
                <a:off x="7658561" y="2554444"/>
                <a:ext cx="3252814" cy="589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600"/>
                  <a:t>复数域上的共轭矩阵：转置 </a:t>
                </a:r>
                <a:r>
                  <a:rPr lang="en-US" altLang="zh-CN" sz="1600"/>
                  <a:t>+ </a:t>
                </a:r>
                <a:r>
                  <a:rPr lang="zh-CN" altLang="en-US" sz="1600"/>
                  <a:t>共轭</a:t>
                </a:r>
                <a:endParaRPr lang="en-US" altLang="zh-CN" sz="1600"/>
              </a:p>
              <a:p>
                <a:pPr algn="ctr"/>
                <a:r>
                  <a:rPr lang="zh-CN" altLang="en-US" sz="1600"/>
                  <a:t>记为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p>
                  </m:oMath>
                </a14:m>
                <a:endParaRPr lang="zh-CN" altLang="en-US" sz="1600"/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0EA7C08-DC94-F1DB-44E0-783BEE6148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8561" y="2554444"/>
                <a:ext cx="3252814" cy="589200"/>
              </a:xfrm>
              <a:prstGeom prst="rect">
                <a:avLst/>
              </a:prstGeom>
              <a:blipFill>
                <a:blip r:embed="rId3"/>
                <a:stretch>
                  <a:fillRect l="-373" t="-3030" r="-187" b="-1010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2500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0401AA-B9C8-4D01-D0C9-4179723E1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矩阵单目运算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B5EBFE6-1913-C218-B8B7-A2820F823F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迹 </a:t>
                </a:r>
                <a:r>
                  <a:rPr lang="en-US" altLang="zh-CN" sz="2400"/>
                  <a:t>(Trace)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tr</m:t>
                        </m:r>
                      </m:fName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zh-CN" altLang="en-US" sz="2400" b="0"/>
                  <a:t>：</a:t>
                </a:r>
                <a:r>
                  <a:rPr lang="zh-CN" altLang="en-US" sz="2400"/>
                  <a:t>矩阵的对角线元素之和</a:t>
                </a:r>
                <a:endParaRPr lang="en-US" altLang="zh-CN" sz="2400" b="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意义：矩阵的特征值之和</a:t>
                </a:r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性质：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800" b="0" i="0" smtClean="0">
                            <a:latin typeface="Cambria Math" panose="02040503050406030204" pitchFamily="18" charset="0"/>
                          </a:rPr>
                          <m:t>tr</m:t>
                        </m:r>
                      </m:fName>
                      <m:e>
                        <m:r>
                          <a:rPr lang="en-US" altLang="zh-CN" sz="18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800">
                            <a:latin typeface="Cambria Math" panose="02040503050406030204" pitchFamily="18" charset="0"/>
                          </a:rPr>
                          <m:t>tr</m:t>
                        </m:r>
                      </m:fName>
                      <m:e>
                        <m:d>
                          <m:d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800" b="1" i="1"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1800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r>
                  <a:rPr lang="zh-CN" altLang="en-US" sz="1800"/>
                  <a:t>；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800" b="0" i="0" smtClean="0">
                            <a:latin typeface="Cambria Math" panose="02040503050406030204" pitchFamily="18" charset="0"/>
                          </a:rPr>
                          <m:t>tr</m:t>
                        </m:r>
                      </m:fName>
                      <m:e>
                        <m:r>
                          <a:rPr lang="en-US" altLang="zh-CN" sz="1800" b="1" i="1" smtClean="0">
                            <a:latin typeface="Cambria Math" panose="02040503050406030204" pitchFamily="18" charset="0"/>
                          </a:rPr>
                          <m:t>𝑨𝑩</m:t>
                        </m:r>
                      </m:e>
                    </m:func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800">
                            <a:latin typeface="Cambria Math" panose="02040503050406030204" pitchFamily="18" charset="0"/>
                          </a:rPr>
                          <m:t>tr</m:t>
                        </m:r>
                      </m:fName>
                      <m:e>
                        <m:r>
                          <a:rPr lang="en-US" altLang="zh-CN" sz="1800" b="1" i="1" smtClean="0">
                            <a:latin typeface="Cambria Math" panose="02040503050406030204" pitchFamily="18" charset="0"/>
                          </a:rPr>
                          <m:t>𝑩𝑨</m:t>
                        </m:r>
                      </m:e>
                    </m:func>
                  </m:oMath>
                </a14:m>
                <a:r>
                  <a:rPr lang="zh-CN" altLang="en-US" sz="1800"/>
                  <a:t>；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800" b="0" i="0" smtClean="0">
                            <a:latin typeface="Cambria Math" panose="02040503050406030204" pitchFamily="18" charset="0"/>
                          </a:rPr>
                          <m:t>tr</m:t>
                        </m:r>
                      </m:fName>
                      <m:e>
                        <m:d>
                          <m:dPr>
                            <m:ctrlPr>
                              <a:rPr lang="en-US" altLang="zh-CN" sz="18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altLang="zh-CN" sz="18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zh-CN" sz="18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</m:e>
                    </m:func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800">
                            <a:latin typeface="Cambria Math" panose="02040503050406030204" pitchFamily="18" charset="0"/>
                          </a:rPr>
                          <m:t>tr</m:t>
                        </m:r>
                      </m:fName>
                      <m:e>
                        <m:d>
                          <m:d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zh-CN" sz="18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d>
                      </m:e>
                    </m:func>
                  </m:oMath>
                </a14:m>
                <a:endParaRPr lang="en-US" altLang="zh-CN" sz="1800"/>
              </a:p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逆 </a:t>
                </a:r>
                <a:r>
                  <a:rPr lang="en-US" altLang="zh-CN" sz="2400"/>
                  <a:t>(Inversed)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zh-CN" altLang="en-US" sz="2400"/>
                  <a:t>：满足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latin typeface="Cambria Math" panose="02040503050406030204" pitchFamily="18" charset="0"/>
                      </a:rPr>
                      <m:t>𝑨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en-US" altLang="zh-CN" sz="2400"/>
                  <a:t> </a:t>
                </a:r>
                <a:r>
                  <a:rPr lang="zh-CN" altLang="en-US" sz="2400"/>
                  <a:t>的矩阵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意义：矩阵对应的线性变换的逆变换的矩阵；矩阵的特征值之积</a:t>
                </a:r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求解：伴随矩阵法；高斯消元法</a:t>
                </a:r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性质</a:t>
                </a:r>
                <a:r>
                  <a:rPr lang="zh-CN" altLang="en-US" sz="2000">
                    <a:sym typeface="Wingdings" panose="05000000000000000000" pitchFamily="2" charset="2"/>
                  </a:rPr>
                  <a:t>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𝑨𝑩</m:t>
                            </m:r>
                          </m:e>
                        </m:d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−1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𝑩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𝑨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zh-CN" altLang="en-US" sz="2000"/>
                  <a:t>；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d>
                    <m:d>
                      <m:dPr>
                        <m:begChr m:val="|"/>
                        <m:endChr m:val="|"/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1" i="1" dirty="0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CN" sz="2000"/>
              </a:p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伴随 </a:t>
                </a:r>
                <a:r>
                  <a:rPr lang="en-US" altLang="zh-CN" sz="2400"/>
                  <a:t>(Adjugated)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zh-CN" altLang="en-US" sz="2400"/>
                  <a:t>：由 </a:t>
                </a:r>
                <a14:m>
                  <m:oMath xmlns:m="http://schemas.openxmlformats.org/officeDocument/2006/math">
                    <m:r>
                      <a:rPr lang="en-US" altLang="zh-CN" sz="2400" b="1" i="1" dirty="0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altLang="zh-CN" sz="2400"/>
                  <a:t> </a:t>
                </a:r>
                <a:r>
                  <a:rPr lang="zh-CN" altLang="en-US" sz="2400"/>
                  <a:t>的每个元素的代数余子式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zh-CN" altLang="en-US" sz="2400"/>
                  <a:t> 构成的矩阵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代数余子式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zh-CN" altLang="en-US" sz="2000"/>
                  <a:t>；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altLang="zh-CN" sz="2000"/>
                  <a:t> </a:t>
                </a:r>
                <a:r>
                  <a:rPr lang="zh-CN" altLang="en-US" sz="2000"/>
                  <a:t>为余子式，即删去第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altLang="zh-CN" sz="2000"/>
                  <a:t> </a:t>
                </a:r>
                <a:r>
                  <a:rPr lang="zh-CN" altLang="en-US" sz="2000"/>
                  <a:t>行第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altLang="zh-CN" sz="2000"/>
                  <a:t> </a:t>
                </a:r>
                <a:r>
                  <a:rPr lang="zh-CN" altLang="en-US" sz="2000"/>
                  <a:t>列后的行列式值</a:t>
                </a:r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性质：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𝑨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endParaRPr lang="en-US" altLang="zh-CN" sz="2000" b="1"/>
              </a:p>
              <a:p>
                <a:pPr lvl="1">
                  <a:lnSpc>
                    <a:spcPct val="110000"/>
                  </a:lnSpc>
                </a:pPr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:endParaRPr lang="zh-CN" altLang="en-US" sz="160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B5EBFE6-1913-C218-B8B7-A2820F823F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31A2F4-0ABB-E1DD-C170-A9218AA0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B02A44-4F7F-E378-309F-13DA615FD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77EB0C-B844-7723-A293-1625507A6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463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FCF600-F124-534B-9388-1094837CE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特征值 </a:t>
            </a:r>
            <a:r>
              <a:rPr lang="en-US" altLang="zh-CN"/>
              <a:t>(Eigenvalue)</a:t>
            </a:r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B3E831A-44B3-1174-F403-BF90B2B841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对于某些向量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zh-CN" altLang="en-US" sz="2400"/>
                  <a:t> 满足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</a:rPr>
                      <m:t>𝑨𝒖</m:t>
                    </m:r>
                  </m:oMath>
                </a14:m>
                <a:r>
                  <a:rPr lang="zh-CN" altLang="en-US" sz="2400"/>
                  <a:t> 的数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zh-CN" altLang="en-US" sz="2400"/>
                  <a:t> 称为特征值（</a:t>
                </a:r>
                <a14:m>
                  <m:oMath xmlns:m="http://schemas.openxmlformats.org/officeDocument/2006/math">
                    <m:r>
                      <a:rPr lang="en-US" altLang="zh-CN" sz="2400" b="1" i="1" dirty="0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altLang="zh-CN" sz="2400"/>
                  <a:t> </a:t>
                </a:r>
                <a:r>
                  <a:rPr lang="zh-CN" altLang="en-US" sz="2400"/>
                  <a:t>为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zh-CN" sz="2400"/>
                  <a:t> </a:t>
                </a:r>
                <a:r>
                  <a:rPr lang="zh-CN" altLang="en-US" sz="2400"/>
                  <a:t>阶方阵）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这些向量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zh-CN" altLang="en-US" sz="2000"/>
                  <a:t> 称为特征向量，每个特征值对应的特征向量构成向量子空间</a:t>
                </a:r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𝑨𝒖</m:t>
                    </m:r>
                  </m:oMath>
                </a14:m>
                <a:r>
                  <a:rPr lang="en-US" altLang="zh-CN" sz="1600"/>
                  <a:t>,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𝑨𝒗</m:t>
                    </m:r>
                  </m:oMath>
                </a14:m>
                <a:r>
                  <a:rPr lang="zh-CN" altLang="en-US" sz="1600"/>
                  <a:t> </a:t>
                </a:r>
                <a14:m>
                  <m:oMath xmlns:m="http://schemas.openxmlformats.org/officeDocument/2006/math"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zh-CN" altLang="en-US" sz="1600"/>
                  <a:t> </a:t>
                </a:r>
                <a14:m>
                  <m:oMath xmlns:m="http://schemas.openxmlformats.org/officeDocument/2006/math"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dirty="0" smtClean="0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1600" b="1" i="1" dirty="0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1" i="1" dirty="0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dirty="0" smtClean="0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1600" b="1" i="1" dirty="0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</m:oMath>
                </a14:m>
                <a:endParaRPr lang="en-US" altLang="zh-CN" sz="16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求解特征值：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想得到关于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zh-CN" altLang="en-US" sz="1600"/>
                  <a:t> 的非零解，则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CN" altLang="en-US" sz="1600"/>
                  <a:t>，该行列式对应于一元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CN" altLang="en-US" sz="1600"/>
                  <a:t> 次方程组</a:t>
                </a:r>
                <a:endParaRPr lang="en-US" altLang="zh-CN" sz="16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特征值的意义：对于某些向量，特定线性变换的作用效果与数乘等价</a:t>
                </a:r>
                <a:endParaRPr lang="en-US" altLang="zh-CN" sz="2000"/>
              </a:p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矩阵多项式的特征值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+⋯+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endParaRPr lang="en-US" altLang="zh-CN" sz="2000" b="1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若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是 </a:t>
                </a:r>
                <a14:m>
                  <m:oMath xmlns:m="http://schemas.openxmlformats.org/officeDocument/2006/math">
                    <m:r>
                      <a:rPr lang="en-US" altLang="zh-CN" sz="1600" b="1" i="1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的特征值，则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必为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d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的特征值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设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zh-CN" altLang="en-US" sz="1600"/>
                  <a:t> 的特征值为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zh-CN" altLang="en-US" sz="1600" b="0"/>
                  <a:t>；则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d>
                  </m:oMath>
                </a14:m>
                <a:r>
                  <a:rPr lang="en-US" altLang="zh-CN" sz="1600" b="0"/>
                  <a:t> </a:t>
                </a:r>
                <a:r>
                  <a:rPr lang="zh-CN" altLang="en-US" sz="1600" b="0"/>
                  <a:t>的全部特征值由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,…,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1600" b="0"/>
                  <a:t> </a:t>
                </a:r>
                <a:r>
                  <a:rPr lang="zh-CN" altLang="en-US" sz="1600" b="0"/>
                  <a:t>给出</a:t>
                </a:r>
                <a:endParaRPr lang="en-US" altLang="zh-CN" sz="1600" b="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重要应用：最大特征值称为谱半径 </a:t>
                </a:r>
                <a:r>
                  <a:rPr lang="en-US" altLang="zh-CN" sz="2000"/>
                  <a:t>(spectral radius)</a:t>
                </a:r>
                <a:r>
                  <a:rPr lang="zh-CN" altLang="en-US" sz="2000"/>
                  <a:t>；最大最小特征值之比称为条件数</a:t>
                </a:r>
                <a:endParaRPr lang="en-US" altLang="zh-CN" sz="2000" b="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B3E831A-44B3-1174-F403-BF90B2B841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5367-A5BD-E0CA-FA40-9A84C5074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B4F22C-691A-6A63-8F4F-864B8AB4D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5DCDE7-1B38-861C-2909-6B5905E18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983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107DA0-B3C8-E3C7-58EF-81E32EB38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赋范 </a:t>
            </a:r>
            <a:r>
              <a:rPr lang="en-US" altLang="zh-CN"/>
              <a:t>(Normed) </a:t>
            </a:r>
            <a:r>
              <a:rPr lang="zh-CN" altLang="en-US"/>
              <a:t>向量空间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DAE0548-A3C3-0B8D-6ABB-CC50A6756F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度量空间 </a:t>
                </a:r>
                <a:r>
                  <a:rPr lang="en-US" altLang="zh-CN" sz="2400"/>
                  <a:t>vs. </a:t>
                </a:r>
                <a:r>
                  <a:rPr lang="zh-CN" altLang="en-US" sz="2400"/>
                  <a:t>向量空间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向量空间中的元素不能比大小</a:t>
                </a:r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对于集合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zh-CN" altLang="en-US" sz="2000"/>
                  <a:t>，定义度量函数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zh-CN" altLang="en-US" sz="2000"/>
                  <a:t>，设 </a:t>
                </a:r>
                <a14:m>
                  <m:oMath xmlns:m="http://schemas.openxmlformats.org/officeDocument/2006/math"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zh-CN" altLang="en-US" sz="1600"/>
                  <a:t>（非负性）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CN" altLang="en-US" sz="1600"/>
                  <a:t> 当且仅当</a:t>
                </a:r>
                <a:r>
                  <a:rPr lang="en-US" altLang="zh-CN" sz="1600"/>
                  <a:t>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zh-CN" altLang="en-US" sz="1600"/>
                  <a:t>（不可区分者的同一性）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zh-CN" altLang="en-US" sz="1600"/>
                  <a:t>（对称性）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zh-CN" altLang="en-US" sz="1600"/>
                  <a:t>（三角不等式）</a:t>
                </a:r>
                <a:endParaRPr lang="en-US" altLang="zh-CN" sz="16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定义了度量函数的集合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zh-CN" altLang="en-US" sz="2000"/>
                  <a:t> 称为度量空间 </a:t>
                </a:r>
                <a:r>
                  <a:rPr lang="en-US" altLang="zh-CN" sz="2000"/>
                  <a:t>(metric space)</a:t>
                </a:r>
                <a:r>
                  <a:rPr lang="zh-CN" altLang="en-US" sz="2000"/>
                  <a:t>，度量函数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zh-CN" altLang="en-US" sz="2000"/>
                  <a:t> 又称为“距离”</a:t>
                </a:r>
                <a:endParaRPr lang="en-US" altLang="zh-CN" sz="2000"/>
              </a:p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赋范向量空间 </a:t>
                </a:r>
                <a:r>
                  <a:rPr lang="en-US" altLang="zh-CN" sz="2400"/>
                  <a:t>= </a:t>
                </a:r>
                <a:r>
                  <a:rPr lang="zh-CN" altLang="en-US" sz="2400"/>
                  <a:t>向量空间 </a:t>
                </a:r>
                <a:r>
                  <a:rPr lang="en-US" altLang="zh-CN" sz="2400"/>
                  <a:t>+ </a:t>
                </a:r>
                <a:r>
                  <a:rPr lang="zh-CN" altLang="en-US" sz="2400"/>
                  <a:t>度量函数（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=‖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‖</m:t>
                    </m:r>
                  </m:oMath>
                </a14:m>
                <a:r>
                  <a:rPr lang="zh-CN" altLang="en-US" sz="2400"/>
                  <a:t>）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定义范数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zh-CN" altLang="en-US" sz="2000"/>
                  <a:t>，设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altLang="zh-CN" sz="1600"/>
                  <a:t>,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CN" altLang="en-US" sz="1600"/>
                  <a:t> 当且仅当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zh-CN" altLang="en-US" sz="1600"/>
                  <a:t> </a:t>
                </a:r>
                <a:r>
                  <a:rPr lang="en-US" altLang="zh-CN" sz="1600"/>
                  <a:t>(</a:t>
                </a:r>
                <a:r>
                  <a:rPr lang="zh-CN" altLang="en-US" sz="1600"/>
                  <a:t>正定性</a:t>
                </a:r>
                <a:r>
                  <a:rPr lang="en-US" altLang="zh-CN" sz="1600"/>
                  <a:t>)</a:t>
                </a:r>
                <a:r>
                  <a:rPr lang="zh-CN" altLang="en-US" sz="1600"/>
                  <a:t>；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sz="1600" b="1" i="1" dirty="0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d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d>
                      <m:dPr>
                        <m:begChr m:val="‖"/>
                        <m:endChr m:val="‖"/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dirty="0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d>
                  </m:oMath>
                </a14:m>
                <a:r>
                  <a:rPr lang="zh-CN" altLang="en-US" sz="1600"/>
                  <a:t> </a:t>
                </a:r>
                <a:r>
                  <a:rPr lang="en-US" altLang="zh-CN" sz="1600"/>
                  <a:t>(</a:t>
                </a:r>
                <a14:m>
                  <m:oMath xmlns:m="http://schemas.openxmlformats.org/officeDocument/2006/math"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altLang="zh-CN" sz="1600"/>
                  <a:t>) (</a:t>
                </a:r>
                <a:r>
                  <a:rPr lang="zh-CN" altLang="en-US" sz="1600"/>
                  <a:t>正齐次性</a:t>
                </a:r>
                <a:r>
                  <a:rPr lang="en-US" altLang="zh-CN" sz="1600"/>
                  <a:t>)</a:t>
                </a:r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≤</m:t>
                    </m:r>
                    <m:d>
                      <m:dPr>
                        <m:begChr m:val="‖"/>
                        <m:endChr m:val="‖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+‖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‖</m:t>
                    </m:r>
                  </m:oMath>
                </a14:m>
                <a:r>
                  <a:rPr lang="zh-CN" altLang="en-US" sz="1600"/>
                  <a:t> </a:t>
                </a:r>
                <a:r>
                  <a:rPr lang="en-US" altLang="zh-CN" sz="1600"/>
                  <a:t>(</a:t>
                </a:r>
                <a:r>
                  <a:rPr lang="zh-CN" altLang="en-US" sz="1600"/>
                  <a:t>次可加性</a:t>
                </a:r>
                <a:r>
                  <a:rPr lang="en-US" altLang="zh-CN" sz="1600"/>
                  <a:t>, </a:t>
                </a:r>
                <a:r>
                  <a:rPr lang="zh-CN" altLang="en-US" sz="1600"/>
                  <a:t>三角不等式</a:t>
                </a:r>
                <a:r>
                  <a:rPr lang="en-US" altLang="zh-CN" sz="1600"/>
                  <a:t>)</a:t>
                </a:r>
                <a:endParaRPr lang="zh-CN" altLang="en-US" sz="160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DAE0548-A3C3-0B8D-6ABB-CC50A6756F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791" b="-1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D0EA78-ED6C-B5BF-873A-E07B34DED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D62649-1072-E967-305C-1CC9BE1D0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11B5431-BB37-3D3D-08B0-09EB801D8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532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4779C9-412D-661A-C13D-EC3C47637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内积空间 </a:t>
            </a:r>
            <a:r>
              <a:rPr lang="en-US" altLang="zh-CN"/>
              <a:t>(Inner Product Space)</a:t>
            </a:r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07D7261-3D10-18AF-B194-54F76E2B7F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内积：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zh-CN" altLang="en-US" sz="2000"/>
                  <a:t> 与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zh-CN" altLang="en-US" sz="2000"/>
                  <a:t> 的内积记作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</m:oMath>
                </a14:m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</m:d>
                      </m:e>
                    </m:acc>
                  </m:oMath>
                </a14:m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⟨"/>
                        <m:endChr m:val="⟩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begChr m:val="⟨"/>
                        <m:endChr m:val="⟩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</m:oMath>
                </a14:m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d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altLang="zh-CN" sz="2000"/>
              </a:p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赋范线性空间 </a:t>
                </a:r>
                <a:r>
                  <a:rPr lang="en-US" altLang="zh-CN" sz="2400"/>
                  <a:t>vs. </a:t>
                </a:r>
                <a:r>
                  <a:rPr lang="zh-CN" altLang="en-US" sz="2400"/>
                  <a:t>内积空间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d>
                  </m:oMath>
                </a14:m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范数只给出了向量的长度</a:t>
                </a:r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内积还给出了向量的夹角</a:t>
                </a:r>
                <a:endParaRPr lang="en-US" altLang="zh-CN" sz="200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07D7261-3D10-18AF-B194-54F76E2B7F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CA0F99-77E2-3B55-209A-915840534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83CE06-67B1-4165-77A8-1ECB8345A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F71CC8-A23D-3601-26A3-4E6FF3629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FD30ED-D546-1822-55F6-A45A8A59E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8" t="13878" r="19348" b="17279"/>
          <a:stretch/>
        </p:blipFill>
        <p:spPr bwMode="auto">
          <a:xfrm>
            <a:off x="5905759" y="2039167"/>
            <a:ext cx="5409682" cy="364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519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214442-8AE0-0232-57A8-4959AFA11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内积与正交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7B6FAF6-AA1E-E0F7-8603-EC5E3E83C4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正交 </a:t>
                </a:r>
                <a:r>
                  <a:rPr lang="en-US" altLang="zh-CN" sz="2400"/>
                  <a:t>(orthogonal)</a:t>
                </a:r>
                <a:r>
                  <a:rPr lang="zh-CN" altLang="en-US" sz="2400"/>
                  <a:t> 与单位正交基底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定义两向量的夹角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𝑢𝑣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arccos</m:t>
                        </m:r>
                      </m:fName>
                      <m:e>
                        <m:f>
                          <m:f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b="1" i="1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2000" b="1" i="1">
                                    <a:latin typeface="Cambria Math" panose="02040503050406030204" pitchFamily="18" charset="0"/>
                                  </a:rPr>
                                  <m:t>𝒗</m:t>
                                </m:r>
                              </m:e>
                            </m:d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altLang="zh-CN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 b="1" i="1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e>
                                </m:d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000" b="1" i="1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</m:d>
                              </m:e>
                            </m:rad>
                          </m:den>
                        </m:f>
                      </m:e>
                    </m:func>
                  </m:oMath>
                </a14:m>
                <a:r>
                  <a:rPr lang="zh-CN" altLang="en-US" sz="2000"/>
                  <a:t>，当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𝑢𝑣</m:t>
                            </m:r>
                          </m:sub>
                        </m:sSub>
                      </m:e>
                    </m:func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CN" altLang="en-US" sz="2000"/>
                  <a:t> 时称为两向量正交</a:t>
                </a:r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正交基底：一组两两之间互相正交的向量基底；单位基底：模长均为</a:t>
                </a:r>
                <a:r>
                  <a:rPr lang="en-US" altLang="zh-CN" sz="2000"/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altLang="zh-CN" sz="2000"/>
                  <a:t> </a:t>
                </a:r>
                <a:r>
                  <a:rPr lang="zh-CN" altLang="en-US" sz="2000"/>
                  <a:t>的向量基底</a:t>
                </a:r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通过施密特正交化加规范化可以使任意一组基底成为单位正交基底</a:t>
                </a:r>
                <a:endParaRPr lang="en-US" altLang="zh-CN" sz="16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单位正交基底的性质（设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2000"/>
                  <a:t>,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zh-CN" altLang="en-US" sz="2000"/>
                  <a:t>）</a:t>
                </a:r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altLang="zh-CN" sz="1600"/>
              </a:p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单位正交变换：不改变任意两个向量的内积的变换（保持单位正交基底）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单位正交矩阵：变换对应的矩阵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zh-CN" altLang="en-US" sz="2000"/>
                  <a:t>，满足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zh-CN" altLang="en-US" sz="2000"/>
                  <a:t>；对应于旋转与镜像空间内的旋转</a:t>
                </a:r>
                <a:endParaRPr lang="en-US" altLang="zh-CN" sz="2000"/>
              </a:p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笛卡尔坐标系 </a:t>
                </a:r>
                <a:r>
                  <a:rPr lang="en-US" altLang="zh-CN" sz="2400"/>
                  <a:t>(Cartesian coordinates)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一组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zh-CN" altLang="en-US" sz="2000"/>
                  <a:t> 中的单位正交基底加上原点构成的坐标系；成立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endParaRPr lang="zh-CN" altLang="en-US" sz="200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7B6FAF6-AA1E-E0F7-8603-EC5E3E83C4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1A89DA-A56E-2292-ECC3-DDBC4E3C3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E3D6CE-747D-5C9E-7009-74636CE20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928849-699E-CB12-2302-50E9E68CB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331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87B6AA-8809-5922-E52A-BFB0F7918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指导教师</a:t>
            </a:r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5A8108B8-7DAD-2DBF-6C46-50FFAB84B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7032" y="1821654"/>
            <a:ext cx="6712974" cy="344097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/>
              <a:t>陈宝权 教授</a:t>
            </a:r>
            <a:endParaRPr lang="en-US" altLang="zh-CN" sz="2400"/>
          </a:p>
          <a:p>
            <a:pPr lvl="1">
              <a:lnSpc>
                <a:spcPct val="110000"/>
              </a:lnSpc>
            </a:pPr>
            <a:r>
              <a:rPr lang="zh-CN" altLang="en-US" sz="2000"/>
              <a:t>北京大学智能学院副院长</a:t>
            </a:r>
            <a:endParaRPr lang="en-US" altLang="zh-CN" sz="2000"/>
          </a:p>
          <a:p>
            <a:pPr lvl="1">
              <a:lnSpc>
                <a:spcPct val="110000"/>
              </a:lnSpc>
            </a:pPr>
            <a:r>
              <a:rPr lang="zh-CN" altLang="en-US" sz="2000"/>
              <a:t>研究领域</a:t>
            </a:r>
            <a:r>
              <a:rPr lang="en-US" altLang="zh-CN" sz="2000"/>
              <a:t>: </a:t>
            </a:r>
            <a:r>
              <a:rPr lang="zh-CN" altLang="en-US" sz="2000"/>
              <a:t>计算机图形学、三维视觉与可视化</a:t>
            </a:r>
            <a:endParaRPr lang="en-US" altLang="zh-CN" sz="2000"/>
          </a:p>
          <a:p>
            <a:pPr lvl="1">
              <a:lnSpc>
                <a:spcPct val="110000"/>
              </a:lnSpc>
            </a:pPr>
            <a:r>
              <a:rPr lang="zh-CN" altLang="en-US" sz="2000"/>
              <a:t>中国计算机学会会士，中国图象图形学学会会士</a:t>
            </a:r>
            <a:r>
              <a:rPr lang="en-US" altLang="zh-CN" sz="2000"/>
              <a:t>, IEEE Fellow, IEEE Visualization Academy</a:t>
            </a:r>
          </a:p>
          <a:p>
            <a:pPr lvl="1">
              <a:lnSpc>
                <a:spcPct val="110000"/>
              </a:lnSpc>
            </a:pPr>
            <a:r>
              <a:rPr lang="zh-CN" altLang="en-US" sz="2000"/>
              <a:t>在 </a:t>
            </a:r>
            <a:r>
              <a:rPr lang="en-US" altLang="zh-CN" sz="2000"/>
              <a:t>ACM SIGGRAPH,</a:t>
            </a:r>
            <a:r>
              <a:rPr lang="zh-CN" altLang="en-US" sz="2000"/>
              <a:t> </a:t>
            </a:r>
            <a:r>
              <a:rPr lang="en-US" altLang="zh-CN" sz="2000"/>
              <a:t>IEEE VIS,</a:t>
            </a:r>
            <a:r>
              <a:rPr lang="zh-CN" altLang="en-US" sz="2000"/>
              <a:t> </a:t>
            </a:r>
            <a:r>
              <a:rPr lang="en-US" altLang="zh-CN" sz="2000"/>
              <a:t>ACM Transactions on Graphics (TOG),</a:t>
            </a:r>
            <a:r>
              <a:rPr lang="zh-CN" altLang="en-US" sz="2000"/>
              <a:t> </a:t>
            </a:r>
            <a:r>
              <a:rPr lang="en-US" altLang="zh-CN" sz="2000"/>
              <a:t>IEEE Transactions on Visualization and Graphics (TVCG)</a:t>
            </a:r>
            <a:r>
              <a:rPr lang="zh-CN" altLang="en-US" sz="2000"/>
              <a:t> 等国际会议和期刊发表论文 </a:t>
            </a:r>
            <a:r>
              <a:rPr lang="en-US" altLang="zh-CN" sz="2000"/>
              <a:t>200 </a:t>
            </a:r>
            <a:r>
              <a:rPr lang="zh-CN" altLang="en-US" sz="2000"/>
              <a:t>余篇</a:t>
            </a:r>
            <a:endParaRPr lang="en-US" altLang="zh-CN" sz="2000"/>
          </a:p>
          <a:p>
            <a:pPr lvl="1">
              <a:lnSpc>
                <a:spcPct val="110000"/>
              </a:lnSpc>
            </a:pPr>
            <a:endParaRPr lang="en-US" altLang="zh-CN" sz="2000"/>
          </a:p>
          <a:p>
            <a:pPr lvl="1">
              <a:lnSpc>
                <a:spcPct val="110000"/>
              </a:lnSpc>
            </a:pPr>
            <a:endParaRPr lang="zh-CN" altLang="en-US" sz="2000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B2B7FB-9AE5-79FB-7200-F6890D5BD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E7C6158-9717-21A0-6091-A7BACD860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7E81590-3048-F12E-92E7-A4072D10B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A8A67DE-6EA1-2857-2AB7-7FDF15D4BAF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170" y="1821654"/>
            <a:ext cx="2289230" cy="315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4BC91AF-9070-24C9-6BC6-9B6EE011E27F}"/>
              </a:ext>
            </a:extLst>
          </p:cNvPr>
          <p:cNvSpPr txBox="1"/>
          <p:nvPr/>
        </p:nvSpPr>
        <p:spPr>
          <a:xfrm>
            <a:off x="1129568" y="5048246"/>
            <a:ext cx="261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http://baoquanchen.info/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274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DFC274-5643-808D-3B5D-073F1F482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幺正空间与幺正变换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F461DF1-D08E-6564-8217-26FDFF112B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幺正 </a:t>
                </a:r>
                <a:r>
                  <a:rPr lang="en-US" altLang="zh-CN" sz="2400"/>
                  <a:t>(unitary) </a:t>
                </a:r>
                <a:r>
                  <a:rPr lang="zh-CN" altLang="en-US" sz="2400"/>
                  <a:t>空间，数学上又译为酉空间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定义了内积的复数域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ℂ</m:t>
                    </m:r>
                  </m:oMath>
                </a14:m>
                <a:r>
                  <a:rPr lang="en-US" altLang="zh-CN" sz="2000"/>
                  <a:t> </a:t>
                </a:r>
                <a:r>
                  <a:rPr lang="zh-CN" altLang="en-US" sz="2000"/>
                  <a:t>上的线性空间，内积通过埃尔米特 </a:t>
                </a:r>
                <a:r>
                  <a:rPr lang="en-US" altLang="zh-CN" sz="2000"/>
                  <a:t>(Hermite) </a:t>
                </a:r>
                <a:r>
                  <a:rPr lang="zh-CN" altLang="en-US" sz="2000"/>
                  <a:t>函数给出</a:t>
                </a:r>
                <a:r>
                  <a:rPr lang="en-US" altLang="zh-CN" sz="2000"/>
                  <a:t> </a:t>
                </a:r>
              </a:p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幺正变换，数学上又译为酉变换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将幺正空间中的单位正交基底变换为单位正交基底的变换</a:t>
                </a:r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单位正交基：亦称为规范正交基、标准正交基</a:t>
                </a:r>
                <a:endParaRPr lang="en-US" altLang="zh-CN" sz="16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单位正交变换可视为幺正变换在实数域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zh-CN" altLang="en-US" sz="2000"/>
                  <a:t> 上的特例</a:t>
                </a:r>
                <a:endParaRPr lang="en-US" altLang="zh-CN" sz="2000"/>
              </a:p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幺正空间</a:t>
                </a:r>
                <a:r>
                  <a:rPr lang="en-US" altLang="zh-CN" sz="2400"/>
                  <a:t>/</a:t>
                </a:r>
                <a:r>
                  <a:rPr lang="zh-CN" altLang="en-US" sz="2400"/>
                  <a:t>变换的应用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量子力学：波函数在复数域上定义</a:t>
                </a:r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幺正性：算子 </a:t>
                </a:r>
                <a:r>
                  <a:rPr lang="en-US" altLang="zh-CN" sz="2000"/>
                  <a:t>(operator) </a:t>
                </a:r>
                <a:r>
                  <a:rPr lang="zh-CN" altLang="en-US" sz="2000"/>
                  <a:t>保内积</a:t>
                </a:r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线性算子：无限维空间（函数空间）上的线性变换，也存在特征值、内积等概念</a:t>
                </a: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F461DF1-D08E-6564-8217-26FDFF112B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3D7441-A36A-B7AC-875A-F8416EDAC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F1CD54-D8A7-CD0F-5068-A9BF3EC96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E26F01-04CD-1504-BBEF-61E017800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765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E8CA29-6BA8-1506-5F5D-B321BF948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低维变换矩阵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0AEB636-AA49-752B-C74C-FC90FFBBCF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altLang="zh-CN" sz="2400"/>
                  <a:t>2D </a:t>
                </a:r>
                <a:r>
                  <a:rPr lang="zh-CN" altLang="en-US" sz="2400"/>
                  <a:t>线性变换</a:t>
                </a:r>
                <a:endParaRPr lang="en-US" altLang="zh-CN" sz="2400"/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</m:sub>
                              </m:s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</m:s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altLang="zh-CN" sz="2000"/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scale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altLang="zh-CN" sz="2000"/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i="0">
                            <a:latin typeface="Cambria Math" panose="02040503050406030204" pitchFamily="18" charset="0"/>
                          </a:rPr>
                          <m:t>shea</m:t>
                        </m:r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00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shear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altLang="zh-CN" sz="2000"/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rotate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 sz="2000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</m:e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 sz="2000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 sz="2000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 sz="2000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</m:e>
                          </m:mr>
                        </m:m>
                      </m:e>
                    </m:d>
                  </m:oMath>
                </a14:m>
                <a:endParaRPr lang="zh-CN" altLang="en-US" sz="200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0AEB636-AA49-752B-C74C-FC90FFBBCF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32EC76-5227-64B7-6429-CE98D02E3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58EB80-DAC3-215B-CD9F-5228C4A6F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3F6695-8B05-6EBA-BD14-60EB9D135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21</a:t>
            </a:fld>
            <a:endParaRPr lang="zh-CN" alt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0066E51-507C-0A27-4895-22E2B86EB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" t="5126" r="2256" b="5355"/>
          <a:stretch/>
        </p:blipFill>
        <p:spPr bwMode="auto">
          <a:xfrm>
            <a:off x="7554284" y="1501333"/>
            <a:ext cx="2948651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7177530-4B44-D455-6FFD-0AE625076E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" t="5144" r="2343" b="5737"/>
          <a:stretch/>
        </p:blipFill>
        <p:spPr bwMode="auto">
          <a:xfrm>
            <a:off x="7533313" y="3271845"/>
            <a:ext cx="3349655" cy="10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D401A76-7B36-5E16-F984-8246C134DE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" t="3052" r="2753" b="3949"/>
          <a:stretch/>
        </p:blipFill>
        <p:spPr bwMode="auto">
          <a:xfrm>
            <a:off x="7533313" y="4639107"/>
            <a:ext cx="2990595" cy="134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297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688657-4E93-7D74-5FC2-C48ABDCF6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低维变换矩阵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EE5921D-61EB-4739-360C-3CB48C36A90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altLang="zh-CN" sz="2400"/>
                  <a:t>3D </a:t>
                </a:r>
                <a:r>
                  <a:rPr lang="zh-CN" altLang="en-US" sz="2400"/>
                  <a:t>线性变换</a:t>
                </a:r>
                <a:endParaRPr lang="en-US" altLang="zh-CN" sz="2400"/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scale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altLang="zh-CN" sz="2000"/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i="0">
                            <a:latin typeface="Cambria Math" panose="02040503050406030204" pitchFamily="18" charset="0"/>
                          </a:rPr>
                          <m:t>shea</m:t>
                        </m:r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altLang="zh-CN" sz="2000"/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rotate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 sz="200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</m:e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 sz="20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</m:e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 sz="20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 sz="200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</m:e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en-US" sz="200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EE5921D-61EB-4739-360C-3CB48C36A9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1647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内容占位符 7">
                <a:extLst>
                  <a:ext uri="{FF2B5EF4-FFF2-40B4-BE49-F238E27FC236}">
                    <a16:creationId xmlns:a16="http://schemas.microsoft.com/office/drawing/2014/main" id="{C0921237-E671-1D9C-5939-F23507060E98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096000" y="2552925"/>
                <a:ext cx="5181600" cy="2220411"/>
              </a:xfrm>
            </p:spPr>
            <p:txBody>
              <a:bodyPr>
                <a:normAutofit/>
              </a:bodyPr>
              <a:lstStyle/>
              <a:p>
                <a:pPr lvl="1">
                  <a:lnSpc>
                    <a:spcPct val="120000"/>
                  </a:lnSpc>
                </a:pPr>
                <a:r>
                  <a:rPr lang="zh-CN" altLang="en-US" sz="2000"/>
                  <a:t>绕任意轴旋转</a:t>
                </a:r>
                <a:endParaRPr lang="en-US" altLang="zh-CN" sz="2000"/>
              </a:p>
              <a:p>
                <a:pPr lvl="2">
                  <a:lnSpc>
                    <a:spcPct val="12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 sz="160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</m:e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 sz="16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</m:e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 sz="16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 sz="160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</m:e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endParaRPr lang="en-US" altLang="zh-CN" sz="1600" b="1"/>
              </a:p>
              <a:p>
                <a:pPr lvl="2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zh-CN" altLang="en-US" sz="1600"/>
                  <a:t> 为将旋转轴转为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zh-CN" altLang="en-US" sz="1600"/>
                  <a:t> 轴的变换矩阵</a:t>
                </a:r>
                <a:endParaRPr lang="en-US" altLang="zh-CN" sz="1600"/>
              </a:p>
              <a:p>
                <a:pPr lvl="2">
                  <a:lnSpc>
                    <a:spcPct val="120000"/>
                  </a:lnSpc>
                </a:pPr>
                <a:r>
                  <a:rPr lang="zh-CN" altLang="en-US" sz="1600"/>
                  <a:t>参见第三讲</a:t>
                </a:r>
              </a:p>
            </p:txBody>
          </p:sp>
        </mc:Choice>
        <mc:Fallback>
          <p:sp>
            <p:nvSpPr>
              <p:cNvPr id="8" name="内容占位符 7">
                <a:extLst>
                  <a:ext uri="{FF2B5EF4-FFF2-40B4-BE49-F238E27FC236}">
                    <a16:creationId xmlns:a16="http://schemas.microsoft.com/office/drawing/2014/main" id="{C0921237-E671-1D9C-5939-F23507060E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096000" y="2552925"/>
                <a:ext cx="5181600" cy="2220411"/>
              </a:xfrm>
              <a:blipFill>
                <a:blip r:embed="rId3"/>
                <a:stretch>
                  <a:fillRect t="-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C991A9-F1BB-D36B-47DB-BE0CBC54F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3B68FA-F910-95FE-8E61-84F656FC5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921030-A453-5F9F-E2DF-57FA1C807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51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F0BE0-AC55-EB4F-0CF0-60738A5B4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齐次 </a:t>
            </a:r>
            <a:r>
              <a:rPr lang="en-US" altLang="zh-CN"/>
              <a:t>(Homogeneous) </a:t>
            </a:r>
            <a:r>
              <a:rPr lang="zh-CN" altLang="en-US"/>
              <a:t>坐标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BD349BB-E01D-3187-1C24-E217034C06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实质：用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zh-CN" altLang="en-US" sz="2400"/>
                  <a:t> 个数表示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CN" altLang="en-US" sz="2400"/>
                  <a:t> 维坐标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 b="0"/>
                  <a:t>二维：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den>
                        </m:f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den>
                        </m:f>
                      </m:e>
                    </m:d>
                  </m:oMath>
                </a14:m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 b="0"/>
                  <a:t>三维：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den>
                        </m:f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den>
                        </m:f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num>
                          <m:den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den>
                        </m:f>
                      </m:e>
                    </m:d>
                  </m:oMath>
                </a14:m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齐次坐标等比例放缩不影响其表示的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CN" altLang="en-US" sz="2000"/>
                  <a:t> 维坐标</a:t>
                </a:r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二维仿射变换</a:t>
                </a:r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</m:sub>
                              </m:s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</m:s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平移变换是线性变换完成后进行的</a:t>
                </a:r>
                <a:endParaRPr lang="en-US" altLang="zh-CN" sz="16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默认顺序 </a:t>
                </a:r>
                <a:r>
                  <a:rPr lang="en-US" altLang="zh-CN" sz="2000"/>
                  <a:t>(Houdini</a:t>
                </a:r>
                <a:r>
                  <a:rPr lang="zh-CN" altLang="en-US" sz="2000"/>
                  <a:t>、</a:t>
                </a:r>
                <a:r>
                  <a:rPr lang="en-US" altLang="zh-CN" sz="2000"/>
                  <a:t>Blender </a:t>
                </a:r>
                <a:r>
                  <a:rPr lang="zh-CN" altLang="en-US" sz="2000"/>
                  <a:t>等</a:t>
                </a:r>
                <a:r>
                  <a:rPr lang="en-US" altLang="zh-CN" sz="2000"/>
                  <a:t>)</a:t>
                </a:r>
                <a:r>
                  <a:rPr lang="zh-CN" altLang="en-US" sz="2000"/>
                  <a:t>：缩放 </a:t>
                </a:r>
                <a:r>
                  <a:rPr lang="en-US" altLang="zh-CN" sz="2000"/>
                  <a:t>-&gt; </a:t>
                </a:r>
                <a:r>
                  <a:rPr lang="zh-CN" altLang="en-US" sz="2000"/>
                  <a:t>旋转 </a:t>
                </a:r>
                <a:r>
                  <a:rPr lang="en-US" altLang="zh-CN" sz="2000"/>
                  <a:t>-&gt; </a:t>
                </a:r>
                <a:r>
                  <a:rPr lang="zh-CN" altLang="en-US" sz="2000"/>
                  <a:t>平移</a:t>
                </a: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BD349BB-E01D-3187-1C24-E217034C06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1BDA0B-3EAF-D86F-4578-6968190EC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1DF8EA-3242-A8CC-B0A0-86736BBDC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CF3926-BF93-FBF9-07BE-7978F5B2D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853D672-422E-4FD9-0B5D-55AE4DFB6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013" y="2084663"/>
            <a:ext cx="3475552" cy="30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679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8A2863-C79B-BAFD-0207-BD5B39039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矩阵的变换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6073D32-BBFD-8AC6-549A-5C930E2193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矩阵的变换 </a:t>
                </a:r>
                <a:r>
                  <a:rPr lang="en-US" altLang="zh-CN" sz="2400"/>
                  <a:t>vs. </a:t>
                </a:r>
                <a:r>
                  <a:rPr lang="zh-CN" altLang="en-US" sz="2400"/>
                  <a:t>线性变换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矩阵就是线性变换的表示，所以矩阵的变换其实是线性变换的“变换”</a:t>
                </a:r>
                <a:endParaRPr lang="en-US" altLang="zh-CN" sz="2000"/>
              </a:p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相似变换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存在可逆矩阵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zh-CN" altLang="en-US" sz="2000"/>
                  <a:t> 使得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𝑨𝑷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zh-CN" altLang="en-US" sz="2000"/>
                  <a:t>，称为矩阵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altLang="zh-CN" sz="2000"/>
                  <a:t>,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altLang="zh-CN" sz="2000"/>
                  <a:t> </a:t>
                </a:r>
                <a:r>
                  <a:rPr lang="zh-CN" altLang="en-US" sz="2000"/>
                  <a:t>相似，记作</a:t>
                </a:r>
                <a:r>
                  <a:rPr lang="en-US" altLang="zh-CN" sz="2000"/>
                  <a:t>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lang="en-US" altLang="zh-CN" sz="1600" b="1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意义：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altLang="zh-CN" sz="2000"/>
                  <a:t> </a:t>
                </a:r>
                <a:r>
                  <a:rPr lang="zh-CN" altLang="en-US" sz="2000"/>
                  <a:t>与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altLang="zh-CN" sz="2000"/>
                  <a:t> </a:t>
                </a:r>
                <a:r>
                  <a:rPr lang="zh-CN" altLang="en-US" sz="2000"/>
                  <a:t>可以看作同一个线性变换在不同基底下的表象</a:t>
                </a:r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相似对角化：当存在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zh-CN" sz="2000"/>
                  <a:t> </a:t>
                </a:r>
                <a:r>
                  <a:rPr lang="zh-CN" altLang="en-US" sz="2000"/>
                  <a:t>个线性无关的特征向量时，可以将矩阵相似为一个对角矩阵</a:t>
                </a:r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在某个特殊的基底下，矩阵对应的线性变换等价于纯缩放变换</a:t>
                </a:r>
                <a:endParaRPr lang="en-US" altLang="zh-CN" sz="1600"/>
              </a:p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合同变换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存在可逆矩阵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zh-CN" altLang="en-US" sz="2000"/>
                  <a:t> 使得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𝑨𝑪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zh-CN" altLang="en-US" sz="2000"/>
                  <a:t>，称为矩阵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altLang="zh-CN" sz="2000"/>
                  <a:t>,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altLang="zh-CN" sz="2000"/>
                  <a:t> </a:t>
                </a:r>
                <a:r>
                  <a:rPr lang="zh-CN" altLang="en-US" sz="2000"/>
                  <a:t>合同，记作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lang="en-US" altLang="zh-CN" sz="2000" b="1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意义：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altLang="zh-CN" sz="1800"/>
                  <a:t> </a:t>
                </a:r>
                <a:r>
                  <a:rPr lang="zh-CN" altLang="en-US" sz="1800"/>
                  <a:t>与</a:t>
                </a:r>
                <a:r>
                  <a:rPr lang="zh-CN" altLang="en-US" sz="2000"/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altLang="zh-CN" sz="2000"/>
                  <a:t> </a:t>
                </a:r>
                <a:r>
                  <a:rPr lang="zh-CN" altLang="en-US" sz="2000"/>
                  <a:t>可以看作同一个二次型在不同基底下的表象</a:t>
                </a:r>
                <a:endParaRPr lang="en-US" altLang="zh-CN" sz="1600"/>
              </a:p>
              <a:p>
                <a:pPr lvl="1">
                  <a:lnSpc>
                    <a:spcPct val="110000"/>
                  </a:lnSpc>
                </a:pPr>
                <a:endParaRPr lang="en-US" altLang="zh-CN" sz="200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6073D32-BBFD-8AC6-549A-5C930E2193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BF8534-D330-7867-2BC9-E58EC1A0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B0EC9E-C5BD-C39D-CA8A-ED54E849C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7F7C70-CE5E-4091-9AA9-902AF8F52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800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735FB4-1421-1A6C-FEC6-8E118DF24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二次型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9FB6896-1461-C7A5-0B71-CD433D52FF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二次型 </a:t>
                </a:r>
                <a:r>
                  <a:rPr lang="en-US" altLang="zh-CN" sz="2400"/>
                  <a:t>(quadratic form)</a:t>
                </a:r>
                <a:r>
                  <a:rPr lang="zh-CN" altLang="en-US" sz="2400"/>
                  <a:t>：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zh-CN" sz="2400"/>
                  <a:t> </a:t>
                </a:r>
                <a:r>
                  <a:rPr lang="zh-CN" altLang="en-US" sz="2400"/>
                  <a:t>个变量的二次多项式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示例：圆锥曲线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𝐵𝑥𝑦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𝐷𝑥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𝐸𝑦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矩阵表示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16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一般形式：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𝑨𝒙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000" b="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合同变换后：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𝑨𝑪</m:t>
                        </m:r>
                      </m:e>
                    </m:d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=0⟹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lang="en-US" altLang="zh-CN" sz="2000" b="1" i="1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𝑪</m:t>
                    </m:r>
                    <m:r>
                      <a:rPr lang="en-US" altLang="zh-CN" sz="20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=0⟹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𝑪𝒙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𝑪𝒙</m:t>
                        </m:r>
                      </m:e>
                    </m:d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意义：变换基底后的二次型系数</a:t>
                </a:r>
                <a:endParaRPr lang="en-US" altLang="zh-CN" sz="16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应用</a:t>
                </a:r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将某任意朝向的椭圆方程转换为标准形式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CN" sz="1600"/>
              </a:p>
              <a:p>
                <a:pPr lvl="3">
                  <a:lnSpc>
                    <a:spcPct val="11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m:rPr>
                                      <m:brk m:alnAt="7"/>
                                    </m:rP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1/</m:t>
                              </m:r>
                              <m:sSup>
                                <m:sSupPr>
                                  <m:ctrlP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CN" sz="1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140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9FB6896-1461-C7A5-0B71-CD433D52FF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BB7239-6BB5-6218-6111-250E355C9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F94684-EED1-AD73-E36E-C21ED55C9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A5B20B-7A37-DFB7-0F2A-831F0E516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32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737D78-3B5D-40B4-1D8E-1585FCA6D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正定矩阵与对称矩阵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36985F0-1A83-0C6D-3DCC-6A90DA26DC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正定 </a:t>
                </a:r>
                <a:r>
                  <a:rPr lang="en-US" altLang="zh-CN" sz="2400"/>
                  <a:t>(positive definite) </a:t>
                </a:r>
                <a:r>
                  <a:rPr lang="zh-CN" altLang="en-US" sz="2400"/>
                  <a:t>矩阵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 b="0"/>
                  <a:t>定义：满足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𝑨𝒙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zh-CN" altLang="en-US" sz="2000"/>
                  <a:t> </a:t>
                </a:r>
                <a:r>
                  <a:rPr lang="en-US" altLang="zh-CN" sz="2000"/>
                  <a:t>(</a:t>
                </a:r>
                <a14:m>
                  <m:oMath xmlns:m="http://schemas.openxmlformats.org/officeDocument/2006/math"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altLang="zh-CN" sz="2000"/>
                  <a:t>) </a:t>
                </a:r>
                <a:r>
                  <a:rPr lang="zh-CN" altLang="en-US" sz="2000"/>
                  <a:t>的矩阵</a:t>
                </a:r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意义：可以构建恒取正值的二次型</a:t>
                </a:r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二元可微函数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zh-CN" altLang="en-US" sz="1600"/>
                  <a:t>，其二阶微分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  <m:brk m:alnAt="7"/>
                                </m:rPr>
                                <a:rPr lang="en-US" altLang="zh-CN" sz="1600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m:rPr>
                                  <m:brk m:alnAt="7"/>
                                </m:r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p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  <m:e>
                              <m:f>
                                <m:f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p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p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</m:e>
                            <m:e>
                              <m:f>
                                <m:f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p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  <m:brk m:alnAt="7"/>
                                </m:rPr>
                                <a:rPr lang="en-US" altLang="zh-CN" sz="1600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m:rPr>
                                  <m:brk m:alnAt="7"/>
                                </m:r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给出沿任意方向的二阶导数</a:t>
                </a:r>
                <a:endParaRPr lang="en-US" altLang="zh-CN" sz="16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性质：正定矩阵的特征值全为正数（逆命题不成立）</a:t>
                </a:r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半正定矩阵：</a:t>
                </a:r>
                <a:r>
                  <a:rPr lang="zh-CN" altLang="en-US" sz="2000" b="0"/>
                  <a:t>满足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𝑨𝒙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zh-CN" altLang="en-US" sz="2000"/>
                  <a:t> </a:t>
                </a:r>
                <a:r>
                  <a:rPr lang="en-US" altLang="zh-CN" sz="2000"/>
                  <a:t>(</a:t>
                </a:r>
                <a14:m>
                  <m:oMath xmlns:m="http://schemas.openxmlformats.org/officeDocument/2006/math"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altLang="zh-CN" sz="2000"/>
                  <a:t>) </a:t>
                </a:r>
                <a:r>
                  <a:rPr lang="zh-CN" altLang="en-US" sz="2000"/>
                  <a:t>的矩阵</a:t>
                </a:r>
                <a:endParaRPr lang="en-US" altLang="zh-CN" sz="2000"/>
              </a:p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实对称矩阵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定义：实数域上的对称矩阵（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zh-CN" altLang="en-US" sz="2000"/>
                  <a:t>）</a:t>
                </a:r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性质：可以被正交矩阵对角化；只要特征值全为正数就是正定的</a:t>
                </a: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36985F0-1A83-0C6D-3DCC-6A90DA26DC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7C57E8-1EA8-223B-FDE1-0F34BBBEF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FA2C95-32F5-276D-2B31-85D65FCE9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912370-C514-8346-8C81-BF157ECCC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26</a:t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A29B0E1-F7FE-252B-EF94-C780325FC3C2}"/>
                  </a:ext>
                </a:extLst>
              </p:cNvPr>
              <p:cNvSpPr txBox="1"/>
              <p:nvPr/>
            </p:nvSpPr>
            <p:spPr>
              <a:xfrm>
                <a:off x="7961152" y="4853432"/>
                <a:ext cx="3493264" cy="589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600"/>
                  <a:t>复数域上的埃尔米特 </a:t>
                </a:r>
                <a:r>
                  <a:rPr lang="en-US" altLang="zh-CN" sz="1600"/>
                  <a:t>(Hermitian) </a:t>
                </a:r>
                <a:r>
                  <a:rPr lang="zh-CN" altLang="en-US" sz="1600"/>
                  <a:t>矩阵</a:t>
                </a:r>
                <a:endParaRPr lang="en-US" altLang="zh-CN" sz="1600"/>
              </a:p>
              <a:p>
                <a:pPr algn="ctr"/>
                <a:r>
                  <a:rPr lang="zh-CN" altLang="en-US" sz="1600" b="0"/>
                  <a:t>满足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p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endParaRPr lang="zh-CN" altLang="en-US" sz="1600" b="1"/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A29B0E1-F7FE-252B-EF94-C780325FC3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1152" y="4853432"/>
                <a:ext cx="3493264" cy="589200"/>
              </a:xfrm>
              <a:prstGeom prst="rect">
                <a:avLst/>
              </a:prstGeom>
              <a:blipFill>
                <a:blip r:embed="rId3"/>
                <a:stretch>
                  <a:fillRect l="-174" t="-3030" r="-348" b="-1010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4808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96EE72-9CC2-26E3-0811-28ECE48E3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矩阵分解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D18F604-E9A6-E1A0-38CA-9004A4093F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矩阵分解 </a:t>
                </a:r>
                <a:r>
                  <a:rPr lang="en-US" altLang="zh-CN" sz="2400"/>
                  <a:t>(Decomposition)</a:t>
                </a:r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en-US" altLang="zh-CN" sz="2000"/>
                  <a:t>PLU </a:t>
                </a:r>
                <a:r>
                  <a:rPr lang="zh-CN" altLang="en-US" sz="2000"/>
                  <a:t>分解：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𝑷𝑳𝑼</m:t>
                    </m:r>
                  </m:oMath>
                </a14:m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要求：方阵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为初等变换矩阵，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为下三角矩阵，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𝑼</m:t>
                    </m:r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为上三角矩阵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当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取单位矩阵时则退化为 </a:t>
                </a:r>
                <a:r>
                  <a:rPr lang="en-US" altLang="zh-CN" sz="1600"/>
                  <a:t>LU </a:t>
                </a:r>
                <a:r>
                  <a:rPr lang="zh-CN" altLang="en-US" sz="1600"/>
                  <a:t>分解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应用：高斯消元求解矩阵方程</a:t>
                </a:r>
                <a:endParaRPr lang="en-US" altLang="zh-CN" sz="16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乔里斯基 </a:t>
                </a:r>
                <a:r>
                  <a:rPr lang="en-US" altLang="zh-CN" sz="2000"/>
                  <a:t>(Cholesky) </a:t>
                </a:r>
                <a:r>
                  <a:rPr lang="zh-CN" altLang="en-US" sz="2000"/>
                  <a:t>分解：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𝑳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p>
                  </m:oMath>
                </a14:m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要求：方阵，正定，实对称</a:t>
                </a:r>
                <a:r>
                  <a:rPr lang="en-US" altLang="zh-CN" sz="1600"/>
                  <a:t>/</a:t>
                </a:r>
                <a:r>
                  <a:rPr lang="zh-CN" altLang="en-US" sz="1600"/>
                  <a:t>埃尔米特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为下三角矩阵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应用：高效求解（稀疏）矩阵方程</a:t>
                </a:r>
                <a:endParaRPr lang="en-US" altLang="zh-CN" sz="160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D18F604-E9A6-E1A0-38CA-9004A4093F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76C217-F1F2-BDCA-1986-AEF2F0992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19A54D-E681-42A3-48EF-6EE22A4A6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4D8DDA-D6C4-05DC-80E7-D68E419E5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27</a:t>
            </a:fld>
            <a:endParaRPr lang="zh-CN" alt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389A49E-19B3-21F0-C743-503C52650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643" y="2171017"/>
            <a:ext cx="3719513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190BF64-A8BD-23C3-33A0-8EC8DB74E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738" y="3668612"/>
            <a:ext cx="3929321" cy="193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627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36A19-DFA2-B5E3-93A2-3C7C3F4DC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EC6964-D29D-1254-1F7C-A033A63C3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矩阵分解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FD5980-976F-3858-FF9A-53FDFFDF01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矩阵分解 </a:t>
                </a:r>
                <a:r>
                  <a:rPr lang="en-US" altLang="zh-CN" sz="2400"/>
                  <a:t>(Decomposition)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altLang="zh-CN" sz="2000"/>
                  <a:t>QR </a:t>
                </a:r>
                <a:r>
                  <a:rPr lang="zh-CN" altLang="en-US" sz="2000"/>
                  <a:t>分解：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𝑸𝑹</m:t>
                    </m:r>
                  </m:oMath>
                </a14:m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要求：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CN" altLang="en-US" sz="1600"/>
                  <a:t> 列满秩，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为幺正矩阵，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为上三角矩阵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 b="0"/>
                  <a:t>非方阵时</a:t>
                </a:r>
                <a:r>
                  <a:rPr lang="en-US" altLang="zh-CN" sz="1600" b="0"/>
                  <a:t>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的下半部分为零矩阵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求解：施密特正交化、吉文斯变换或豪斯霍尔德变换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应用：高效求解（稠密）矩阵方程；分解形变梯度</a:t>
                </a:r>
                <a:endParaRPr lang="en-US" altLang="zh-CN" sz="16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奇异值分解 </a:t>
                </a:r>
                <a:r>
                  <a:rPr lang="en-US" altLang="zh-CN" sz="2000"/>
                  <a:t>(Singular value decomposition, SVD)</a:t>
                </a:r>
                <a:r>
                  <a:rPr lang="zh-CN" altLang="en-US" sz="2000"/>
                  <a:t>：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𝑼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𝜮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p>
                  </m:oMath>
                </a14:m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要求：</a:t>
                </a:r>
                <a:r>
                  <a:rPr lang="en-US" altLang="zh-CN" sz="1600" b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为幺正矩阵，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为幺正矩阵，</a:t>
                </a:r>
                <a:r>
                  <a:rPr lang="en-US" altLang="zh-CN" sz="1600" b="1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𝜮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为对角矩阵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对角矩阵中的元素称为奇异值，均为非负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 b="0"/>
                  <a:t>若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CN" altLang="en-US" sz="1600" b="0"/>
                  <a:t>，则有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zh-CN" sz="1600" b="0" i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p>
                        </m:sSup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ra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  <m:sSup>
                          <m:sSupPr>
                            <m:ctrlP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𝜮</m:t>
                            </m:r>
                          </m:e>
                          <m:sup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zh-CN" sz="1600">
                                <a:latin typeface="Cambria Math" panose="02040503050406030204" pitchFamily="18" charset="0"/>
                              </a:rPr>
                              <m:t>H</m:t>
                            </m:r>
                          </m:sup>
                        </m:sSup>
                      </m:e>
                    </m:ra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𝑽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𝜮</m:t>
                        </m:r>
                      </m:e>
                    </m:d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1600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p>
                  </m:oMath>
                </a14:m>
                <a:endParaRPr lang="en-US" altLang="zh-CN" sz="1600"/>
              </a:p>
              <a:p>
                <a:pPr lvl="3">
                  <a:lnSpc>
                    <a:spcPct val="110000"/>
                  </a:lnSpc>
                </a:pPr>
                <a:r>
                  <a:rPr lang="zh-CN" altLang="en-US" sz="1400"/>
                  <a:t>当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altLang="zh-CN" sz="1400"/>
                  <a:t> </a:t>
                </a:r>
                <a:r>
                  <a:rPr lang="zh-CN" altLang="en-US" sz="1400"/>
                  <a:t>为实对称正定矩阵时，特征值与奇异值重合</a:t>
                </a:r>
                <a:endParaRPr lang="en-US" altLang="zh-CN" sz="140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FD5980-976F-3858-FF9A-53FDFFDF01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791" b="-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A5ABCE-3684-67CF-4ECF-13C8724B9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6D0F5A-06BA-645D-AD68-383037C4D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87AE0E-A350-FA26-045A-6492CEB2F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28</a:t>
            </a:fld>
            <a:endParaRPr lang="zh-CN" alt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9856F9A-05E1-B68F-8A08-3227F9869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57" y="1729431"/>
            <a:ext cx="4013598" cy="169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F4EBCEDE-11C4-E0A1-7741-AA33EB98B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922" y="4071679"/>
            <a:ext cx="2459355" cy="215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428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DA7332-F789-7AFC-7D21-29D4F338C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向量与矩阵的范数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C5EBB2D-92DC-FD6E-E565-8084AAF526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向量范数（设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altLang="zh-CN" sz="2400"/>
                  <a:t> </a:t>
                </a:r>
                <a:r>
                  <a:rPr lang="zh-CN" altLang="en-US" sz="2400"/>
                  <a:t>维度为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×1</m:t>
                    </m:r>
                  </m:oMath>
                </a14:m>
                <a:r>
                  <a:rPr lang="zh-CN" altLang="en-US" sz="2400"/>
                  <a:t>）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2000" b="0"/>
                  <a:t> </a:t>
                </a:r>
                <a:r>
                  <a:rPr lang="zh-CN" altLang="en-US" sz="2000" b="0"/>
                  <a:t>范数：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≠0</m:t>
                            </m:r>
                          </m:e>
                        </m:d>
                      </m:e>
                    </m:nary>
                  </m:oMath>
                </a14:m>
                <a:endParaRPr lang="en-US" altLang="zh-CN" sz="2000" i="1">
                  <a:latin typeface="Cambria Math" panose="02040503050406030204" pitchFamily="18" charset="0"/>
                </a:endParaRPr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000" b="0"/>
                  <a:t> </a:t>
                </a:r>
                <a:r>
                  <a:rPr lang="zh-CN" altLang="en-US" sz="2000" b="0"/>
                  <a:t>范数：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+⋯+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US" altLang="zh-CN" sz="2000" i="1">
                  <a:latin typeface="Cambria Math" panose="02040503050406030204" pitchFamily="18" charset="0"/>
                </a:endParaRPr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000" i="1">
                    <a:latin typeface="Cambria Math" panose="02040503050406030204" pitchFamily="18" charset="0"/>
                  </a:rPr>
                  <a:t> </a:t>
                </a:r>
                <a:r>
                  <a:rPr lang="zh-CN" altLang="en-US" sz="2000">
                    <a:latin typeface="Cambria Math" panose="02040503050406030204" pitchFamily="18" charset="0"/>
                  </a:rPr>
                  <a:t>范数：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nary>
                          <m:naryPr>
                            <m:chr m:val="∑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e>
                    </m:ra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+⋯+</m:t>
                            </m:r>
                            <m:sSubSup>
                              <m:sSubSup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e>
                      <m:sup>
                        <m:f>
                          <m:f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zh-CN" altLang="en-US" sz="2000">
                    <a:latin typeface="Cambria Math" panose="02040503050406030204" pitchFamily="18" charset="0"/>
                  </a:rPr>
                  <a:t>（</a:t>
                </a:r>
                <a:r>
                  <a:rPr lang="zh-CN" altLang="en-US" sz="2000"/>
                  <a:t>亦称为 </a:t>
                </a:r>
                <a:r>
                  <a:rPr lang="en-US" altLang="zh-CN" sz="2000"/>
                  <a:t>Euclidean/</a:t>
                </a:r>
                <a:r>
                  <a:rPr lang="en-US" altLang="zh-CN" sz="2000" err="1"/>
                  <a:t>Frobenius</a:t>
                </a:r>
                <a:r>
                  <a:rPr lang="en-US" altLang="zh-CN" sz="2000"/>
                  <a:t> </a:t>
                </a:r>
                <a:r>
                  <a:rPr lang="zh-CN" altLang="en-US" sz="2000"/>
                  <a:t>范数</a:t>
                </a:r>
                <a:r>
                  <a:rPr lang="zh-CN" altLang="en-US" sz="2000">
                    <a:latin typeface="Cambria Math" panose="02040503050406030204" pitchFamily="18" charset="0"/>
                  </a:rPr>
                  <a:t>）</a:t>
                </a:r>
                <a:endParaRPr lang="en-US" altLang="zh-CN" sz="2000">
                  <a:latin typeface="Cambria Math" panose="02040503050406030204" pitchFamily="18" charset="0"/>
                </a:endParaRPr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CN" sz="2000"/>
                  <a:t> </a:t>
                </a:r>
                <a:r>
                  <a:rPr lang="zh-CN" altLang="en-US" sz="2000"/>
                  <a:t>范数：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p>
                            </m:sSup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p>
                            </m:sSup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+⋯+</m:t>
                            </m:r>
                            <m:sSup>
                              <m:sSup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p>
                            </m:sSup>
                          </m:e>
                        </m:d>
                      </m:e>
                      <m:sup>
                        <m:f>
                          <m:f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000"/>
                  <a:t> (</a:t>
                </a:r>
                <a14:m>
                  <m:oMath xmlns:m="http://schemas.openxmlformats.org/officeDocument/2006/math"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r>
                  <a:rPr lang="en-US" altLang="zh-CN" sz="2000"/>
                  <a:t>)</a:t>
                </a:r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altLang="zh-CN" sz="2000"/>
                  <a:t> </a:t>
                </a:r>
                <a:r>
                  <a:rPr lang="zh-CN" altLang="en-US" sz="2000"/>
                  <a:t>范数：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en-US" altLang="zh-CN" sz="2000"/>
                  <a:t>**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2000"/>
                  <a:t> </a:t>
                </a:r>
                <a:r>
                  <a:rPr lang="zh-CN" altLang="en-US" sz="2000"/>
                  <a:t>范数不能满足正定性、正齐次性、三角不等式</a:t>
                </a:r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不能构成度量函数；本质上不是范数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不可导；作为优化目标时性能非常低下</a:t>
                </a:r>
                <a:endParaRPr lang="en-US" altLang="zh-CN" sz="160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C5EBB2D-92DC-FD6E-E565-8084AAF526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D04537-645A-D386-7232-290A1C8A8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D0285F-EE0B-D755-8DF5-08E0074C2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C7BBE3-9FAB-36FB-1826-B81F79AA1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818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BE6881-A03E-655B-360A-F9F1A72C3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讲者介绍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77C551-DCFE-F765-520B-22B4EC19DF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3727"/>
            <a:ext cx="5181600" cy="223917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/>
              <a:t>倪星宇</a:t>
            </a:r>
            <a:endParaRPr lang="en-US" altLang="zh-CN" sz="2400"/>
          </a:p>
          <a:p>
            <a:pPr lvl="1">
              <a:lnSpc>
                <a:spcPct val="110000"/>
              </a:lnSpc>
            </a:pPr>
            <a:r>
              <a:rPr lang="zh-CN" altLang="en-US" sz="2000"/>
              <a:t>北京大学四年级博士生（直博）</a:t>
            </a:r>
            <a:endParaRPr lang="en-US" altLang="zh-CN" sz="2000"/>
          </a:p>
          <a:p>
            <a:pPr lvl="1">
              <a:lnSpc>
                <a:spcPct val="110000"/>
              </a:lnSpc>
            </a:pPr>
            <a:r>
              <a:rPr lang="zh-CN" altLang="en-US" sz="2000"/>
              <a:t>研究方向</a:t>
            </a:r>
            <a:r>
              <a:rPr lang="en-US" altLang="zh-CN" sz="2000"/>
              <a:t>: </a:t>
            </a:r>
            <a:r>
              <a:rPr lang="zh-CN" altLang="en-US" sz="2000"/>
              <a:t>物理模拟</a:t>
            </a:r>
            <a:endParaRPr lang="en-US" altLang="zh-CN" sz="2000"/>
          </a:p>
          <a:p>
            <a:pPr lvl="1">
              <a:lnSpc>
                <a:spcPct val="110000"/>
              </a:lnSpc>
            </a:pPr>
            <a:r>
              <a:rPr lang="zh-CN" altLang="en-US" sz="2000"/>
              <a:t>北京大学首届“图灵班” </a:t>
            </a:r>
            <a:r>
              <a:rPr lang="en-US" altLang="zh-CN" sz="2000"/>
              <a:t>(2020) </a:t>
            </a:r>
            <a:r>
              <a:rPr lang="zh-CN" altLang="en-US" sz="2000"/>
              <a:t>毕业生</a:t>
            </a:r>
            <a:endParaRPr lang="en-US" altLang="zh-CN" sz="2000"/>
          </a:p>
          <a:p>
            <a:pPr lvl="1">
              <a:lnSpc>
                <a:spcPct val="110000"/>
              </a:lnSpc>
            </a:pPr>
            <a:r>
              <a:rPr lang="zh-CN" altLang="en-US" sz="2000"/>
              <a:t>第 </a:t>
            </a:r>
            <a:r>
              <a:rPr lang="en-US" altLang="zh-CN" sz="2000"/>
              <a:t>32 </a:t>
            </a:r>
            <a:r>
              <a:rPr lang="zh-CN" altLang="en-US" sz="2000"/>
              <a:t>届 </a:t>
            </a:r>
            <a:r>
              <a:rPr lang="en-US" altLang="zh-CN" sz="2000"/>
              <a:t>NOI </a:t>
            </a:r>
            <a:r>
              <a:rPr lang="zh-CN" altLang="en-US" sz="2000"/>
              <a:t>金牌（国家集训队）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FC5516-B8B8-EE14-0713-4800D3E8E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3727"/>
            <a:ext cx="5181600" cy="223917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/>
              <a:t>阮良旺</a:t>
            </a:r>
            <a:endParaRPr lang="en-US" altLang="zh-CN" sz="2400"/>
          </a:p>
          <a:p>
            <a:pPr lvl="1">
              <a:lnSpc>
                <a:spcPct val="110000"/>
              </a:lnSpc>
            </a:pPr>
            <a:r>
              <a:rPr lang="zh-CN" altLang="en-US" sz="2000"/>
              <a:t>北京大学三年级博士生（直博）</a:t>
            </a:r>
            <a:endParaRPr lang="en-US" altLang="zh-CN" sz="2000"/>
          </a:p>
          <a:p>
            <a:pPr lvl="1">
              <a:lnSpc>
                <a:spcPct val="110000"/>
              </a:lnSpc>
            </a:pPr>
            <a:r>
              <a:rPr lang="zh-CN" altLang="en-US" sz="2000"/>
              <a:t>研究方向</a:t>
            </a:r>
            <a:r>
              <a:rPr lang="en-US" altLang="zh-CN" sz="2000"/>
              <a:t>: </a:t>
            </a:r>
            <a:r>
              <a:rPr lang="zh-CN" altLang="en-US" sz="2000"/>
              <a:t>物理模拟</a:t>
            </a:r>
            <a:endParaRPr lang="en-US" altLang="zh-CN" sz="2000"/>
          </a:p>
          <a:p>
            <a:pPr lvl="1">
              <a:lnSpc>
                <a:spcPct val="110000"/>
              </a:lnSpc>
            </a:pPr>
            <a:r>
              <a:rPr lang="zh-CN" altLang="en-US" sz="2000"/>
              <a:t>北京大学第二届 </a:t>
            </a:r>
            <a:r>
              <a:rPr lang="en-US" altLang="zh-CN" sz="2000"/>
              <a:t>(2021) </a:t>
            </a:r>
            <a:r>
              <a:rPr lang="zh-CN" altLang="en-US" sz="2000"/>
              <a:t>“图灵班”毕业生</a:t>
            </a:r>
            <a:endParaRPr lang="en-US" altLang="zh-CN" sz="2000"/>
          </a:p>
          <a:p>
            <a:pPr lvl="1">
              <a:lnSpc>
                <a:spcPct val="110000"/>
              </a:lnSpc>
            </a:pPr>
            <a:r>
              <a:rPr lang="zh-CN" altLang="en-US" sz="2000"/>
              <a:t>第</a:t>
            </a:r>
            <a:r>
              <a:rPr lang="en-US" altLang="zh-CN" sz="2000"/>
              <a:t> 33 </a:t>
            </a:r>
            <a:r>
              <a:rPr lang="zh-CN" altLang="en-US" sz="2000"/>
              <a:t>届 </a:t>
            </a:r>
            <a:r>
              <a:rPr lang="en-US" altLang="zh-CN" sz="2000" err="1"/>
              <a:t>CPhO</a:t>
            </a:r>
            <a:r>
              <a:rPr lang="en-US" altLang="zh-CN" sz="2000"/>
              <a:t> </a:t>
            </a:r>
            <a:r>
              <a:rPr lang="zh-CN" altLang="en-US" sz="2000"/>
              <a:t>金牌（国家集训队）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0ADC51-3C23-68EA-0218-D3D9FFD82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16EA3B-4514-C5B3-6572-465DA97E8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081728-3618-8A5F-B0B4-3950BAF7F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FE9CDE7-9EEB-5D95-EF1D-C8F7C0E0D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88" y="4169194"/>
            <a:ext cx="1944000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473948A-BE6A-76FD-24D1-9618AC426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78" y="4169194"/>
            <a:ext cx="2304000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AD4D6B6-8AC1-4D38-AFD5-3C537830A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168" y="4169194"/>
            <a:ext cx="1944000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6C4DC9CD-779B-2E9A-2028-036DACA58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658" y="4152242"/>
            <a:ext cx="1944000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549D43A7-0BD1-E4A3-65E6-6ED9112AB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146" y="4152242"/>
            <a:ext cx="1944000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9524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4BE8BE-47F3-2000-A03F-4D1545310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向量与矩阵的范数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923CA05-0E62-27DA-E2CF-6BA22F7D91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矩阵范数（设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altLang="zh-CN" sz="2400"/>
                  <a:t> </a:t>
                </a:r>
                <a:r>
                  <a:rPr lang="zh-CN" altLang="en-US" sz="2400"/>
                  <a:t>维度为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CN" altLang="en-US" sz="2400"/>
                  <a:t>）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诱导范数 </a:t>
                </a:r>
                <a:r>
                  <a:rPr lang="en-US" altLang="zh-CN" sz="2000"/>
                  <a:t>(induced norm)</a:t>
                </a:r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b="1" i="1" smtClean="0">
                                    <a:latin typeface="Cambria Math" panose="02040503050406030204" pitchFamily="18" charset="0"/>
                                  </a:rPr>
                                  <m:t>𝑨𝒙</m:t>
                                </m:r>
                              </m:e>
                            </m:d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sSup>
                              <m:sSup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e>
                              <m:sup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</m:e>
                    </m:func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600" b="1" i="1">
                                        <a:latin typeface="Cambria Math" panose="02040503050406030204" pitchFamily="18" charset="0"/>
                                      </a:rPr>
                                      <m:t>𝑨𝒙</m:t>
                                    </m:r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6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d>
                              </m:den>
                            </m:f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sSup>
                              <m:sSup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e>
                              <m:sup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≠0</m:t>
                            </m:r>
                          </m:e>
                        </m:d>
                      </m:e>
                    </m:func>
                  </m:oMath>
                </a14:m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由向量的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zh-CN" altLang="en-US" sz="1600"/>
                  <a:t> 范数可以得到矩阵的诱导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zh-CN" altLang="en-US" sz="1600"/>
                  <a:t> 范数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d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sz="1600" b="0" i="0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60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zh-CN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altLang="zh-CN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1600" b="1" i="1">
                                            <a:latin typeface="Cambria Math" panose="02040503050406030204" pitchFamily="18" charset="0"/>
                                          </a:rPr>
                                          <m:t>𝑨𝒙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altLang="zh-CN" sz="1600" b="1" i="1" smtClean="0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altLang="zh-CN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1600" b="1" i="1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sSup>
                              <m:sSup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e>
                              <m:sup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≠0</m:t>
                            </m:r>
                          </m:e>
                        </m:d>
                      </m:e>
                    </m:func>
                  </m:oMath>
                </a14:m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几何意义：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zh-CN" altLang="en-US" sz="1600"/>
                  <a:t> 作为线性变换所产生的对向量模长的最大放大倍数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诱导范数的相容律：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𝐴𝑥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≤</m:t>
                    </m:r>
                    <m:d>
                      <m:dPr>
                        <m:begChr m:val="‖"/>
                        <m:endChr m:val="‖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d>
                      <m:dPr>
                        <m:begChr m:val="‖"/>
                        <m:endChr m:val="‖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altLang="zh-CN" sz="1600"/>
              </a:p>
              <a:p>
                <a:pPr lvl="3">
                  <a:lnSpc>
                    <a:spcPct val="110000"/>
                  </a:lnSpc>
                </a:pPr>
                <a:r>
                  <a:rPr lang="zh-CN" altLang="en-US" sz="1400"/>
                  <a:t>证明：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‖"/>
                            <m:endChr m:val="‖"/>
                            <m:ctrlPr>
                              <a:rPr lang="en-US" altLang="zh-CN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>
                                <a:latin typeface="Cambria Math" panose="02040503050406030204" pitchFamily="18" charset="0"/>
                              </a:rPr>
                              <m:t>𝑨𝒙</m:t>
                            </m:r>
                          </m:e>
                        </m:d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altLang="zh-CN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den>
                    </m:f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≤</m:t>
                    </m:r>
                    <m:func>
                      <m:func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40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altLang="zh-CN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altLang="zh-CN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</a:rPr>
                                      <m:t>𝑨𝒙</m:t>
                                    </m:r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altLang="zh-CN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d>
                              </m:den>
                            </m:f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altLang="zh-CN" sz="1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sSup>
                              <m:sSupPr>
                                <m:ctrlP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e>
                              <m:sup>
                                <m: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4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≠0</m:t>
                            </m:r>
                          </m:e>
                        </m:d>
                      </m:e>
                    </m:func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=‖</m:t>
                    </m:r>
                    <m:r>
                      <a:rPr lang="en-US" altLang="zh-CN" sz="14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‖</m:t>
                    </m:r>
                  </m:oMath>
                </a14:m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d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60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zh-CN" sz="1600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altLang="zh-CN" sz="1600" i="1" dirty="0">
                                <a:latin typeface="Cambria Math" panose="02040503050406030204" pitchFamily="18" charset="0"/>
                              </a:rPr>
                              <m:t>1≤</m:t>
                            </m:r>
                            <m:r>
                              <a:rPr lang="en-US" altLang="zh-CN" sz="1600" i="1" dirty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CN" sz="1600" i="1" dirty="0"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altLang="zh-CN" sz="16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e>
                    </m:func>
                  </m:oMath>
                </a14:m>
                <a:r>
                  <a:rPr lang="zh-CN" altLang="en-US" sz="1600"/>
                  <a:t>（</a:t>
                </a:r>
                <a14:m>
                  <m:oMath xmlns:m="http://schemas.openxmlformats.org/officeDocument/2006/math">
                    <m:r>
                      <a:rPr lang="en-US" altLang="zh-CN" sz="1600" b="1" i="1" dirty="0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的所有列向量的最大绝对值和）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d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d>
                  </m:oMath>
                </a14:m>
                <a:r>
                  <a:rPr lang="zh-CN" altLang="en-US" sz="1600"/>
                  <a:t>（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的最大奇异值，故该范数又称为谱范数）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d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altLang="zh-CN" sz="160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zh-CN" sz="1600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altLang="zh-CN" sz="1600" i="1" dirty="0">
                                <a:latin typeface="Cambria Math" panose="02040503050406030204" pitchFamily="18" charset="0"/>
                              </a:rPr>
                              <m:t>1≤</m:t>
                            </m:r>
                            <m: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1600" i="1" dirty="0"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e>
                    </m:func>
                  </m:oMath>
                </a14:m>
                <a:r>
                  <a:rPr lang="zh-CN" altLang="en-US" sz="1600"/>
                  <a:t>（</a:t>
                </a:r>
                <a14:m>
                  <m:oMath xmlns:m="http://schemas.openxmlformats.org/officeDocument/2006/math">
                    <m:r>
                      <a:rPr lang="en-US" altLang="zh-CN" sz="1600" b="1" i="1" dirty="0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的所有行向量的最大绝对值和）</a:t>
                </a:r>
                <a:endParaRPr lang="en-US" altLang="zh-CN" sz="160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923CA05-0E62-27DA-E2CF-6BA22F7D91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791" b="-3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5AC2D5-1C26-7551-1C3F-E3AEA560B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CA00A7-A4B1-5F52-C8C5-BBF4A2F5D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E321E3-323B-CCC5-0C0C-9865C91F8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AC6F60F-1FFB-3C96-F08B-9C1C10CB5312}"/>
              </a:ext>
            </a:extLst>
          </p:cNvPr>
          <p:cNvSpPr txBox="1"/>
          <p:nvPr/>
        </p:nvSpPr>
        <p:spPr>
          <a:xfrm>
            <a:off x="8366760" y="4942422"/>
            <a:ext cx="231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** </a:t>
            </a:r>
            <a:r>
              <a:rPr lang="zh-CN" altLang="en-US"/>
              <a:t>作业：如何证明？</a:t>
            </a:r>
          </a:p>
        </p:txBody>
      </p:sp>
    </p:spTree>
    <p:extLst>
      <p:ext uri="{BB962C8B-B14F-4D97-AF65-F5344CB8AC3E}">
        <p14:creationId xmlns:p14="http://schemas.microsoft.com/office/powerpoint/2010/main" val="2670222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19EC6-F372-2B43-F52C-A1F3DCAD2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40958A-9C1F-3509-2845-C05C2707E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向量与矩阵的范数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0FFDB27-4943-719A-D0F8-0911AFF53A2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矩阵范数（设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altLang="zh-CN" sz="2400"/>
                  <a:t> </a:t>
                </a:r>
                <a:r>
                  <a:rPr lang="zh-CN" altLang="en-US" sz="2400"/>
                  <a:t>维度为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CN" altLang="en-US" sz="2400"/>
                  <a:t>）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元素形式范数 </a:t>
                </a:r>
                <a:r>
                  <a:rPr lang="en-US" altLang="zh-CN" sz="2000"/>
                  <a:t>(</a:t>
                </a:r>
                <a:r>
                  <a:rPr lang="en-US" altLang="zh-CN" sz="2000" err="1"/>
                  <a:t>entrywise</a:t>
                </a:r>
                <a:r>
                  <a:rPr lang="en-US" altLang="zh-CN" sz="2000"/>
                  <a:t> norm)</a:t>
                </a:r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将矩阵降维成向量并使用向量的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zh-CN" altLang="en-US" sz="1600"/>
                  <a:t> 范数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d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60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nary>
                          <m:naryPr>
                            <m:chr m:val="∑"/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e>
                    </m:nary>
                  </m:oMath>
                </a14:m>
                <a:r>
                  <a:rPr lang="zh-CN" altLang="en-US" sz="1600"/>
                  <a:t>（</a:t>
                </a:r>
                <a14:m>
                  <m:oMath xmlns:m="http://schemas.openxmlformats.org/officeDocument/2006/math">
                    <m:r>
                      <a:rPr lang="zh-CN" altLang="en-US" sz="1600" b="1" i="1" dirty="0" smtClean="0">
                        <a:latin typeface="Cambria Math" panose="02040503050406030204" pitchFamily="18" charset="0"/>
                      </a:rPr>
                      <m:t>和范数</m:t>
                    </m:r>
                  </m:oMath>
                </a14:m>
                <a:r>
                  <a:rPr lang="zh-CN" altLang="en-US" sz="1600"/>
                  <a:t>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CN" altLang="en-US" sz="1600"/>
                  <a:t> 范数）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</m:sSub>
                    <m:r>
                      <a:rPr lang="en-US" altLang="zh-CN" sz="16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p>
                              <m:e>
                                <m:nary>
                                  <m:naryPr>
                                    <m:chr m:val="∑"/>
                                    <m:ctrlP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  <m:e>
                                    <m:sSubSup>
                                      <m:sSubSupPr>
                                        <m:ctrlPr>
                                          <a:rPr lang="en-US" altLang="zh-CN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CN" sz="1600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altLang="zh-CN" sz="1600" b="0" i="1" smtClean="0">
                                            <a:latin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</m:sub>
                                      <m:sup>
                                        <m:r>
                                          <a:rPr lang="en-US" altLang="zh-CN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nary>
                          </m:e>
                        </m:d>
                      </m:e>
                      <m:sup>
                        <m:f>
                          <m:f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tr</m:t>
                        </m:r>
                      </m:fName>
                      <m:e>
                        <m:sSup>
                          <m:sSup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zh-CN" sz="16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zh-CN" altLang="en-US" sz="1600"/>
                  <a:t>（</a:t>
                </a:r>
                <a:r>
                  <a:rPr lang="en-US" altLang="zh-CN" sz="1600" err="1"/>
                  <a:t>Frobenius</a:t>
                </a:r>
                <a:r>
                  <a:rPr lang="en-US" altLang="zh-CN" sz="1600"/>
                  <a:t> </a:t>
                </a:r>
                <a:r>
                  <a:rPr lang="zh-CN" altLang="en-US" sz="1600"/>
                  <a:t>范数、</a:t>
                </a:r>
                <a:r>
                  <a:rPr lang="en-US" altLang="zh-CN" sz="1600"/>
                  <a:t>Euclidean </a:t>
                </a:r>
                <a:r>
                  <a:rPr lang="zh-CN" altLang="en-US" sz="1600"/>
                  <a:t>范数、</a:t>
                </a:r>
                <a:r>
                  <a:rPr lang="en-US" altLang="zh-CN" sz="1600"/>
                  <a:t>Schur </a:t>
                </a:r>
                <a:r>
                  <a:rPr lang="zh-CN" altLang="en-US" sz="1600"/>
                  <a:t>范数、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sz="1600"/>
                  <a:t> 范数）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d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altLang="zh-CN" sz="160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zh-CN" sz="1600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altLang="zh-CN" sz="1600" i="1" dirty="0">
                                <a:latin typeface="Cambria Math" panose="02040503050406030204" pitchFamily="18" charset="0"/>
                              </a:rPr>
                              <m:t>1≤</m:t>
                            </m:r>
                            <m: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1600" i="1" dirty="0"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lim>
                        </m:limLow>
                      </m:fName>
                      <m:e>
                        <m:func>
                          <m:func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160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altLang="zh-CN" sz="1600" i="1" dirty="0">
                                    <a:latin typeface="Cambria Math" panose="02040503050406030204" pitchFamily="18" charset="0"/>
                                  </a:rPr>
                                  <m:t>1≤</m:t>
                                </m:r>
                                <m:r>
                                  <a:rPr lang="en-US" altLang="zh-CN" sz="1600" b="0" i="1" dirty="0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altLang="zh-CN" sz="1600" i="1" dirty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altLang="zh-CN" sz="1600" b="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lim>
                            </m:limLow>
                          </m:fName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e>
                    </m:func>
                  </m:oMath>
                </a14:m>
                <a:r>
                  <a:rPr lang="zh-CN" altLang="en-US" sz="1600"/>
                  <a:t>（</a:t>
                </a:r>
                <a14:m>
                  <m:oMath xmlns:m="http://schemas.openxmlformats.org/officeDocument/2006/math">
                    <m:r>
                      <a:rPr lang="zh-CN" altLang="en-US" sz="1600" b="1" i="1" dirty="0" smtClean="0">
                        <a:latin typeface="Cambria Math" panose="02040503050406030204" pitchFamily="18" charset="0"/>
                      </a:rPr>
                      <m:t>最大</m:t>
                    </m:r>
                    <m:r>
                      <a:rPr lang="zh-CN" altLang="en-US" sz="1600" b="1" i="1" dirty="0">
                        <a:latin typeface="Cambria Math" panose="02040503050406030204" pitchFamily="18" charset="0"/>
                      </a:rPr>
                      <m:t>范数</m:t>
                    </m:r>
                  </m:oMath>
                </a14:m>
                <a:r>
                  <a:rPr lang="zh-CN" altLang="en-US" sz="1600"/>
                  <a:t>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 dirty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zh-CN" altLang="en-US" sz="1600"/>
                  <a:t> 范数）</a:t>
                </a:r>
                <a:endParaRPr lang="en-US" altLang="zh-CN" sz="16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沙滕 </a:t>
                </a:r>
                <a:r>
                  <a:rPr lang="en-US" altLang="zh-CN" sz="2000"/>
                  <a:t>(</a:t>
                </a:r>
                <a:r>
                  <a:rPr lang="en-US" altLang="zh-CN" sz="2000" err="1"/>
                  <a:t>Schatten</a:t>
                </a:r>
                <a:r>
                  <a:rPr lang="en-US" altLang="zh-CN" sz="2000"/>
                  <a:t>) </a:t>
                </a:r>
                <a:r>
                  <a:rPr lang="zh-CN" altLang="en-US" sz="2000"/>
                  <a:t>范数：一种不随幺正变换而改变的范数</a:t>
                </a:r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d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sz="160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func>
                                  <m:func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altLang="zh-CN" sz="1600" b="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fName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US" altLang="zh-CN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1600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  <m:r>
                                          <a:rPr lang="en-US" altLang="zh-CN" sz="16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altLang="zh-CN" sz="16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d>
                                  </m:e>
                                </m:func>
                              </m:sup>
                              <m:e>
                                <m:sSubSup>
                                  <m:sSub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p>
                                </m:sSubSup>
                              </m:e>
                            </m:nary>
                          </m:e>
                        </m:d>
                      </m:e>
                      <m:sup>
                        <m:f>
                          <m:f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den>
                        </m:f>
                      </m:sup>
                    </m:sSup>
                  </m:oMath>
                </a14:m>
                <a:r>
                  <a:rPr lang="zh-CN" altLang="en-US" sz="1600"/>
                  <a:t>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sz="1600"/>
                  <a:t> 为奇异值）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d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为奇异值之和，称为核范数 </a:t>
                </a:r>
                <a:r>
                  <a:rPr lang="en-US" altLang="zh-CN" sz="1600"/>
                  <a:t>(nuclear norm)</a:t>
                </a:r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d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</m:sSub>
                  </m:oMath>
                </a14:m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d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等价于谱范数</a:t>
                </a:r>
                <a:endParaRPr lang="en-US" altLang="zh-CN" sz="160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0FFDB27-4943-719A-D0F8-0911AFF53A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791" b="-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24B32F-5FD4-0826-3FBD-4AD3B7A31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841A0A-C1B3-F3B5-F668-46F75178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EA8926-6B82-44E9-66C2-43CA4AAA9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0437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87FC4-E329-CC3C-17CE-CA7500A34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矩阵求导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0E2D494-F4D4-EFA6-35D4-AEC2DBF4F54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2716282"/>
                <a:ext cx="5181600" cy="247514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分子布局：分母转置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2×1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3×1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bSup>
                      </m:den>
                    </m:f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f>
                                    <m:fPr>
                                      <m:ctrlP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  <m:e>
                                  <m:f>
                                    <m:f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  <m:e>
                                  <m:f>
                                    <m:f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mr>
                              <m:mr>
                                <m:e>
                                  <m:f>
                                    <m:f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  <m:e>
                                  <m:f>
                                    <m:f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  <m:e>
                                  <m:f>
                                    <m:f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mr>
                            </m:m>
                          </m:e>
                        </m:d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2×3</m:t>
                        </m:r>
                      </m:sub>
                    </m:sSub>
                  </m:oMath>
                </a14:m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endParaRPr lang="zh-CN" altLang="en-US" sz="200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0E2D494-F4D4-EFA6-35D4-AEC2DBF4F5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2716282"/>
                <a:ext cx="5181600" cy="2475148"/>
              </a:xfrm>
              <a:blipFill>
                <a:blip r:embed="rId3"/>
                <a:stretch>
                  <a:fillRect l="-1647" t="-1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内容占位符 7">
                <a:extLst>
                  <a:ext uri="{FF2B5EF4-FFF2-40B4-BE49-F238E27FC236}">
                    <a16:creationId xmlns:a16="http://schemas.microsoft.com/office/drawing/2014/main" id="{BAFC168C-BAD1-D7F2-1DC0-4BCDF0C96AFD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200" y="2716283"/>
                <a:ext cx="5181600" cy="2475148"/>
              </a:xfrm>
            </p:spPr>
            <p:txBody>
              <a:bodyPr/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分母布局：分子转置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2×1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bSup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3×1</m:t>
                            </m:r>
                          </m:sub>
                        </m:sSub>
                      </m:den>
                    </m:f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f>
                                    <m:f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  <m:e>
                                  <m:f>
                                    <m:f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mr>
                              <m:mr>
                                <m:e>
                                  <m:f>
                                    <m:f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  <m:e>
                                  <m:f>
                                    <m:f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mr>
                              <m:mr>
                                <m:e>
                                  <m:f>
                                    <m:f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  <m:e>
                                  <m:f>
                                    <m:f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mr>
                            </m:m>
                          </m:e>
                        </m:d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3×2</m:t>
                        </m:r>
                      </m:sub>
                    </m:sSub>
                  </m:oMath>
                </a14:m>
                <a:endParaRPr lang="en-US" altLang="zh-CN" sz="2000"/>
              </a:p>
            </p:txBody>
          </p:sp>
        </mc:Choice>
        <mc:Fallback>
          <p:sp>
            <p:nvSpPr>
              <p:cNvPr id="8" name="内容占位符 7">
                <a:extLst>
                  <a:ext uri="{FF2B5EF4-FFF2-40B4-BE49-F238E27FC236}">
                    <a16:creationId xmlns:a16="http://schemas.microsoft.com/office/drawing/2014/main" id="{BAFC168C-BAD1-D7F2-1DC0-4BCDF0C96A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200" y="2716283"/>
                <a:ext cx="5181600" cy="2475148"/>
              </a:xfrm>
              <a:blipFill>
                <a:blip r:embed="rId4"/>
                <a:stretch>
                  <a:fillRect l="-1647" t="-1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B8FF2E-5C96-5F9F-B412-74409074B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54B458-73EF-CCCE-E803-E0F076D1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EBB6B2-70FC-164D-D462-046DA39C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32</a:t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81BED2F8-5502-2CFB-CE78-3D4481C8F4D3}"/>
                  </a:ext>
                </a:extLst>
              </p:cNvPr>
              <p:cNvSpPr txBox="1"/>
              <p:nvPr/>
            </p:nvSpPr>
            <p:spPr>
              <a:xfrm>
                <a:off x="1863918" y="5065437"/>
                <a:ext cx="8311763" cy="87947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/>
                  <a:t>从本质上说，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zh-CN" altLang="en-US"/>
                  <a:t> 个变元的矩阵对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CN" altLang="en-US"/>
                  <a:t> 个变元的矩阵求导，所得结果为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CN" altLang="en-US"/>
                  <a:t> 个变元</a:t>
                </a:r>
                <a:endParaRPr lang="en-US" altLang="zh-CN"/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/>
                  <a:t>所谓“布局”，决定了结果的变元按什么规则排列</a:t>
                </a:r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81BED2F8-5502-2CFB-CE78-3D4481C8F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918" y="5065437"/>
                <a:ext cx="8311763" cy="879472"/>
              </a:xfrm>
              <a:prstGeom prst="rect">
                <a:avLst/>
              </a:prstGeom>
              <a:blipFill>
                <a:blip r:embed="rId5"/>
                <a:stretch>
                  <a:fillRect l="-220" r="-73" b="-890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内容占位符 7">
            <a:extLst>
              <a:ext uri="{FF2B5EF4-FFF2-40B4-BE49-F238E27FC236}">
                <a16:creationId xmlns:a16="http://schemas.microsoft.com/office/drawing/2014/main" id="{019B88EB-1926-4274-B836-AAA97EE80A98}"/>
              </a:ext>
            </a:extLst>
          </p:cNvPr>
          <p:cNvSpPr txBox="1">
            <a:spLocks/>
          </p:cNvSpPr>
          <p:nvPr/>
        </p:nvSpPr>
        <p:spPr>
          <a:xfrm>
            <a:off x="838200" y="1374627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A000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A000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A000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A000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A000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zh-CN" altLang="en-US" sz="2000"/>
              <a:t>矩阵求导在图形学中的应用</a:t>
            </a:r>
            <a:endParaRPr lang="en-US" altLang="zh-CN" sz="2000"/>
          </a:p>
          <a:p>
            <a:pPr lvl="1">
              <a:lnSpc>
                <a:spcPct val="110000"/>
              </a:lnSpc>
            </a:pPr>
            <a:r>
              <a:rPr lang="zh-CN" altLang="en-US" sz="1800"/>
              <a:t>伴随方法中求物理量相对于初始参数的导数（深度学习中求输出相对于输入的导数）</a:t>
            </a:r>
            <a:endParaRPr lang="en-US" altLang="zh-CN" sz="1800"/>
          </a:p>
          <a:p>
            <a:pPr lvl="1">
              <a:lnSpc>
                <a:spcPct val="110000"/>
              </a:lnSpc>
            </a:pPr>
            <a:r>
              <a:rPr lang="zh-CN" altLang="en-US" sz="1800"/>
              <a:t>软体仿真中给定势能函数求应力张量（</a:t>
            </a:r>
            <a:r>
              <a:rPr lang="en-US" altLang="zh-CN" sz="1800"/>
              <a:t>** </a:t>
            </a:r>
            <a:r>
              <a:rPr lang="zh-CN" altLang="en-US" sz="1800"/>
              <a:t>作业）</a:t>
            </a:r>
            <a:endParaRPr lang="en-US" altLang="zh-CN" sz="1800"/>
          </a:p>
          <a:p>
            <a:pPr lvl="1">
              <a:lnSpc>
                <a:spcPct val="110000"/>
              </a:lnSpc>
            </a:pPr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901047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>
            <a:extLst>
              <a:ext uri="{FF2B5EF4-FFF2-40B4-BE49-F238E27FC236}">
                <a16:creationId xmlns:a16="http://schemas.microsoft.com/office/drawing/2014/main" id="{CAB00C5C-5BEA-8BA5-5D8E-F7F1C069E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矩阵求导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内容占位符 8">
                <a:extLst>
                  <a:ext uri="{FF2B5EF4-FFF2-40B4-BE49-F238E27FC236}">
                    <a16:creationId xmlns:a16="http://schemas.microsoft.com/office/drawing/2014/main" id="{1FD8064F-2FD8-904F-7F0D-67D1937940E3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向量变元的实值标量函数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×1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</m:oMath>
                </a14:m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0" smtClean="0">
                            <a:latin typeface="Cambria Math" panose="02040503050406030204" pitchFamily="18" charset="0"/>
                          </a:rPr>
                          <m:t>𝛁</m:t>
                        </m:r>
                      </m:e>
                      <m:sub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×1</m:t>
                            </m:r>
                          </m:sub>
                        </m:sSub>
                      </m:den>
                    </m:f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f>
                              <m:f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</m:oMath>
                </a14:m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运算法则</a:t>
                </a:r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×1</m:t>
                        </m:r>
                      </m:sub>
                    </m:sSub>
                  </m:oMath>
                </a14:m>
                <a:endParaRPr lang="en-US" altLang="zh-CN" sz="1600" b="1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</m:d>
                      </m:num>
                      <m:den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f>
                      <m:f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num>
                      <m:den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f>
                      <m:f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num>
                      <m:den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</m:oMath>
                </a14:m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</m:d>
                      </m:num>
                      <m:den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num>
                      <m:den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f>
                      <m:f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num>
                      <m:den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</m:oMath>
                </a14:m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6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6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d>
                              </m:den>
                            </m:f>
                          </m:e>
                        </m:d>
                      </m:num>
                      <m:den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</m:num>
                          <m:den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den>
                        </m:f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f>
                          <m:f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</m:num>
                          <m:den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den>
                        </m:f>
                      </m:e>
                    </m:d>
                  </m:oMath>
                </a14:m>
                <a:endParaRPr lang="zh-CN" altLang="en-US" sz="1600"/>
              </a:p>
            </p:txBody>
          </p:sp>
        </mc:Choice>
        <mc:Fallback>
          <p:sp>
            <p:nvSpPr>
              <p:cNvPr id="9" name="内容占位符 8">
                <a:extLst>
                  <a:ext uri="{FF2B5EF4-FFF2-40B4-BE49-F238E27FC236}">
                    <a16:creationId xmlns:a16="http://schemas.microsoft.com/office/drawing/2014/main" id="{1FD8064F-2FD8-904F-7F0D-67D1937940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1647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16B357E5-CCD1-435C-E73F-BA280CAD6C33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常用公式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定义</a:t>
                </a:r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×1</m:t>
                        </m:r>
                      </m:sub>
                    </m:sSub>
                  </m:oMath>
                </a14:m>
                <a:r>
                  <a:rPr lang="en-US" altLang="zh-CN" sz="160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×1</m:t>
                        </m:r>
                      </m:sub>
                    </m:sSub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为常数向量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为常数矩阵</a:t>
                </a:r>
                <a:endParaRPr lang="en-US" altLang="zh-CN" sz="1600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2000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p>
                            </m:sSup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</m:d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1" i="1" smtClean="0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2000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p>
                            </m:sSup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endParaRPr lang="en-US" altLang="zh-CN" sz="2000" b="1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2000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p>
                            </m:sSup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altLang="zh-CN" sz="2000" b="1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2000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p>
                            </m:sSup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𝑨𝒙</m:t>
                            </m:r>
                          </m:e>
                        </m:d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𝑨𝒙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altLang="zh-CN" sz="2000" b="1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1" i="1" smtClean="0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2000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p>
                            </m:sSup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sSup>
                              <m:sSup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2000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p>
                            </m:sSup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</m:d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2000" i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p>
                            </m:sSup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𝒂</m:t>
                            </m:r>
                            <m:sSup>
                              <m:sSup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1" i="1" smtClean="0"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2000" i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p>
                            </m:sSup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𝒂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𝒃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zh-CN" altLang="en-US" sz="2000" b="1"/>
              </a:p>
            </p:txBody>
          </p:sp>
        </mc:Choice>
        <mc:Fallback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16B357E5-CCD1-435C-E73F-BA280CAD6C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1647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1E8F16-DD15-38C0-F3F9-01A784124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85C599-111E-2C3C-5E1A-5984F8BEE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AECF74-4E1C-C207-1CF2-6012F4D56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6020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31DF2-755B-F99E-C203-670CCAD91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>
            <a:extLst>
              <a:ext uri="{FF2B5EF4-FFF2-40B4-BE49-F238E27FC236}">
                <a16:creationId xmlns:a16="http://schemas.microsoft.com/office/drawing/2014/main" id="{140CE8EC-C919-4D10-3057-9652913D3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矩阵求导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内容占位符 8">
                <a:extLst>
                  <a:ext uri="{FF2B5EF4-FFF2-40B4-BE49-F238E27FC236}">
                    <a16:creationId xmlns:a16="http://schemas.microsoft.com/office/drawing/2014/main" id="{7620D833-02EA-442D-4ECB-596D92156208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矩阵变元的实值标量函数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</m:oMath>
                </a14:m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0" smtClean="0">
                            <a:latin typeface="Cambria Math" panose="02040503050406030204" pitchFamily="18" charset="0"/>
                          </a:rPr>
                          <m:t>𝛁</m:t>
                        </m:r>
                      </m:e>
                      <m:sub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den>
                    </m:f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11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mr>
                          <m:m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𝑚𝑛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mr>
                        </m:m>
                      </m:e>
                    </m:d>
                  </m:oMath>
                </a14:m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运算法则</a:t>
                </a:r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b="1" i="1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b="1" i="1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e>
                        </m:d>
                      </m:num>
                      <m:den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den>
                    </m:f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f>
                      <m:f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num>
                      <m:den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den>
                    </m:f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f>
                      <m:f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num>
                      <m:den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den>
                    </m:f>
                  </m:oMath>
                </a14:m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b="1" i="1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b="1" i="1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e>
                        </m:d>
                      </m:num>
                      <m:den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den>
                    </m:f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num>
                      <m:den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den>
                    </m:f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f>
                      <m:f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num>
                      <m:den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den>
                    </m:f>
                  </m:oMath>
                </a14:m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600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600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</m:d>
                              </m:den>
                            </m:f>
                          </m:e>
                        </m:d>
                      </m:num>
                      <m:den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den>
                    </m:f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b="1" i="1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num>
                          <m:den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den>
                        </m:f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  <m:f>
                          <m:f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b="1" i="1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num>
                          <m:den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den>
                        </m:f>
                      </m:e>
                    </m:d>
                  </m:oMath>
                </a14:m>
                <a:endParaRPr lang="zh-CN" altLang="en-US" sz="1600"/>
              </a:p>
            </p:txBody>
          </p:sp>
        </mc:Choice>
        <mc:Fallback>
          <p:sp>
            <p:nvSpPr>
              <p:cNvPr id="9" name="内容占位符 8">
                <a:extLst>
                  <a:ext uri="{FF2B5EF4-FFF2-40B4-BE49-F238E27FC236}">
                    <a16:creationId xmlns:a16="http://schemas.microsoft.com/office/drawing/2014/main" id="{7620D833-02EA-442D-4ECB-596D921562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1647" t="-1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A1C8D6BE-182E-52B5-DB74-3E5B1B66F0B9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 lnSpcReduction="10000"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常用公式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1" i="1" smtClean="0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2000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p>
                            </m:sSup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𝑿𝒃</m:t>
                            </m:r>
                          </m:e>
                        </m:d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den>
                    </m:f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𝒂</m:t>
                    </m:r>
                    <m:sSup>
                      <m:sSup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</m:oMath>
                </a14:m>
                <a:endParaRPr lang="en-US" altLang="zh-CN" sz="2000" b="1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×1</m:t>
                        </m:r>
                      </m:sub>
                    </m:sSub>
                  </m:oMath>
                </a14:m>
                <a:r>
                  <a:rPr lang="en-US" altLang="zh-CN" sz="160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×1</m:t>
                        </m:r>
                      </m:sub>
                    </m:sSub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为常数向量</a:t>
                </a:r>
                <a:endParaRPr lang="en-US" altLang="zh-CN" sz="1600" b="1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1" i="1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200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1" i="1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2000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p>
                            </m:sSup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</m:d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den>
                    </m:f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𝒃</m:t>
                    </m:r>
                    <m:sSup>
                      <m:sSup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</m:oMath>
                </a14:m>
                <a:endParaRPr lang="en-US" altLang="zh-CN" sz="2000" b="1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×1</m:t>
                        </m:r>
                      </m:sub>
                    </m:sSub>
                  </m:oMath>
                </a14:m>
                <a:r>
                  <a:rPr lang="en-US" altLang="zh-CN" sz="160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×1</m:t>
                        </m:r>
                      </m:sub>
                    </m:sSub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为常数向量</a:t>
                </a:r>
                <a:endParaRPr lang="en-US" altLang="zh-CN" sz="1600" b="1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1" i="1" smtClean="0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2000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p>
                            </m:sSup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  <m:sSup>
                              <m:sSup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1" i="1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2000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p>
                            </m:sSup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</m:d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den>
                    </m:f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𝒂</m:t>
                    </m:r>
                    <m:sSup>
                      <m:sSup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𝒃</m:t>
                    </m:r>
                    <m:sSup>
                      <m:sSup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endParaRPr lang="en-US" altLang="zh-CN" sz="2000" b="1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×1</m:t>
                        </m:r>
                      </m:sub>
                    </m:sSub>
                  </m:oMath>
                </a14:m>
                <a:r>
                  <a:rPr lang="en-US" altLang="zh-CN" sz="160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×1</m:t>
                        </m:r>
                      </m:sub>
                    </m:sSub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为常数向量</a:t>
                </a:r>
                <a:endParaRPr lang="en-US" altLang="zh-CN" sz="1600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1" i="1" smtClean="0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2000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1" i="1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2000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p>
                            </m:sSup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</m:d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den>
                    </m:f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𝒃</m:t>
                    </m:r>
                    <m:sSup>
                      <m:sSup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lang="en-US" altLang="zh-CN" sz="20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000" b="1" i="1">
                        <a:latin typeface="Cambria Math" panose="02040503050406030204" pitchFamily="18" charset="0"/>
                      </a:rPr>
                      <m:t>𝑿𝒂</m:t>
                    </m:r>
                    <m:sSup>
                      <m:sSup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</m:oMath>
                </a14:m>
                <a:endParaRPr lang="en-US" altLang="zh-CN" sz="2000" b="1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×1</m:t>
                        </m:r>
                      </m:sub>
                    </m:sSub>
                  </m:oMath>
                </a14:m>
                <a:r>
                  <a:rPr lang="en-US" altLang="zh-CN" sz="160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×1</m:t>
                        </m:r>
                      </m:sub>
                    </m:sSub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为常数向量</a:t>
                </a:r>
                <a:endParaRPr lang="en-US" altLang="zh-CN" sz="1600"/>
              </a:p>
            </p:txBody>
          </p:sp>
        </mc:Choice>
        <mc:Fallback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A1C8D6BE-182E-52B5-DB74-3E5B1B66F0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1647" t="-1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84F9914-A744-8A6B-5BE5-B0527BE50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65261E9-CBFD-A9AD-CB04-5FD99F0EF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74F4F5-2E7B-576B-A7A3-7EB0D3FB1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5259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85974A-3133-1CE4-DF60-626287F86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矩阵求导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内容占位符 7">
                <a:extLst>
                  <a:ext uri="{FF2B5EF4-FFF2-40B4-BE49-F238E27FC236}">
                    <a16:creationId xmlns:a16="http://schemas.microsoft.com/office/drawing/2014/main" id="{3986EBB4-6031-9611-000B-C9D67B303E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矩阵函数的微分</a:t>
                </a:r>
                <a:r>
                  <a:rPr lang="en-US" altLang="zh-CN" sz="2400"/>
                  <a:t>	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 b="0"/>
                  <a:t>向量变元的实值标量函数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altLang="zh-CN" sz="200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×1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</m:oMath>
                </a14:m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num>
                          <m:den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num>
                          <m:den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f>
                          <m:f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num>
                          <m:den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den>
                        </m:f>
                      </m:e>
                    </m:d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  <m:brk m:alnAt="7"/>
                                </m:rPr>
                                <a:rPr lang="en-US" altLang="zh-CN" sz="1600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tr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CN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6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zh-CN" sz="1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f>
                                  <m:fPr>
                                    <m:ctrlP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CN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6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zh-CN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f>
                                  <m:fPr>
                                    <m:ctrlP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CN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6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zh-CN" sz="160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  <m:d>
                              <m:d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sty m:val="p"/>
                                          <m:brk m:alnAt="7"/>
                                        </m:rPr>
                                        <a:rPr lang="en-US" altLang="zh-CN" sz="1600">
                                          <a:latin typeface="Cambria Math" panose="02040503050406030204" pitchFamily="18" charset="0"/>
                                        </a:rPr>
                                        <m:t>d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zh-CN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zh-CN" sz="16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1600">
                                          <a:latin typeface="Cambria Math" panose="02040503050406030204" pitchFamily="18" charset="0"/>
                                        </a:rPr>
                                        <m:t>d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1600">
                                          <a:latin typeface="Cambria Math" panose="02040503050406030204" pitchFamily="18" charset="0"/>
                                        </a:rPr>
                                        <m:t>d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6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en-US" altLang="zh-CN" sz="16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 b="0"/>
                  <a:t>矩阵变元的实值标量函数</a:t>
                </a:r>
                <a:r>
                  <a:rPr lang="en-US" altLang="zh-CN" sz="2000" b="0"/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</m:oMath>
                </a14:m>
                <a:r>
                  <a:rPr lang="en-US" altLang="zh-CN" sz="2000"/>
                  <a:t>,</a:t>
                </a:r>
                <a:r>
                  <a:rPr lang="zh-CN" altLang="en-US" sz="200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=1,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US" altLang="zh-CN" sz="16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600">
                            <a:latin typeface="Cambria Math" panose="02040503050406030204" pitchFamily="18" charset="0"/>
                          </a:rPr>
                          <m:t>tr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4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altLang="zh-CN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𝜕</m:t>
                                              </m:r>
                                              <m: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𝜕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altLang="zh-CN" sz="1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sz="1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sz="1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11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  <m:t>𝜕</m:t>
                                              </m:r>
                                              <m:r>
                                                <a:rPr lang="en-US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  <m:t>𝜕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altLang="zh-CN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sz="1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  <m:r>
                                                    <a:rPr lang="en-US" altLang="zh-CN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  <m:e>
                                          <m:r>
                                            <a:rPr lang="en-US" altLang="zh-CN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⋯</m:t>
                                          </m:r>
                                        </m:e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  <m:t>𝜕</m:t>
                                              </m:r>
                                              <m:r>
                                                <a:rPr lang="en-US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  <m:t>𝜕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altLang="zh-CN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sz="1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𝑚</m:t>
                                                  </m:r>
                                                  <m:r>
                                                    <a:rPr lang="en-US" altLang="zh-CN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mr>
                                      <m:m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  <m:t>𝜕</m:t>
                                              </m:r>
                                              <m:r>
                                                <a:rPr lang="en-US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  <m:t>𝜕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altLang="zh-CN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  <m:r>
                                                    <a:rPr lang="en-US" altLang="zh-CN" sz="1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  <m:t>𝜕</m:t>
                                              </m:r>
                                              <m:r>
                                                <a:rPr lang="en-US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  <m:t>𝜕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altLang="zh-CN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sz="1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22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  <m:e>
                                          <m:r>
                                            <a:rPr lang="en-US" altLang="zh-CN" sz="1600" i="1" smtClean="0">
                                              <a:latin typeface="Cambria Math" panose="02040503050406030204" pitchFamily="18" charset="0"/>
                                            </a:rPr>
                                            <m:t>⋯</m:t>
                                          </m:r>
                                        </m:e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  <m:t>𝜕</m:t>
                                              </m:r>
                                              <m:r>
                                                <a:rPr lang="en-US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  <m:t>𝜕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altLang="zh-CN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𝑚</m:t>
                                                  </m:r>
                                                  <m:r>
                                                    <a:rPr lang="en-US" altLang="zh-CN" sz="1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altLang="zh-CN" sz="1600" i="1" smtClean="0"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  <m:e>
                                          <m:r>
                                            <a:rPr lang="en-US" altLang="zh-CN" sz="1600" i="1" smtClean="0"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  <m:e>
                                          <m:r>
                                            <a:rPr lang="en-US" altLang="zh-CN" sz="1600" i="1" smtClean="0">
                                              <a:latin typeface="Cambria Math" panose="02040503050406030204" pitchFamily="18" charset="0"/>
                                            </a:rPr>
                                            <m:t>⋱</m:t>
                                          </m:r>
                                        </m:e>
                                        <m:e>
                                          <m:r>
                                            <a:rPr lang="en-US" altLang="zh-CN" sz="1600" i="1" smtClean="0"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  <m:t>𝜕</m:t>
                                              </m:r>
                                              <m:r>
                                                <a:rPr lang="en-US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  <m:t>𝜕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altLang="zh-CN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  <m:r>
                                                    <a:rPr lang="en-US" altLang="zh-CN" sz="1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  <m:t>𝜕</m:t>
                                              </m:r>
                                              <m:r>
                                                <a:rPr lang="en-US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  <m:t>𝜕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altLang="zh-CN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sz="1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  <m:r>
                                                    <a:rPr lang="en-US" altLang="zh-CN" sz="1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  <m:e>
                                          <m:r>
                                            <a:rPr lang="en-US" altLang="zh-CN" sz="1600" i="1" smtClean="0">
                                              <a:latin typeface="Cambria Math" panose="02040503050406030204" pitchFamily="18" charset="0"/>
                                            </a:rPr>
                                            <m:t>…</m:t>
                                          </m:r>
                                        </m:e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  <m:t>𝜕</m:t>
                                              </m:r>
                                              <m:r>
                                                <a:rPr lang="en-US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CN" sz="1600" i="1">
                                                  <a:latin typeface="Cambria Math" panose="02040503050406030204" pitchFamily="18" charset="0"/>
                                                </a:rPr>
                                                <m:t>𝜕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altLang="zh-CN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sz="1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𝑚𝑛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mr>
                                    </m:m>
                                  </m:e>
                                </m:d>
                              </m:e>
                              <m:sub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4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altLang="zh-CN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n-US" altLang="zh-CN" sz="1600" b="0" i="0" smtClean="0">
                                              <a:latin typeface="Cambria Math" panose="02040503050406030204" pitchFamily="18" charset="0"/>
                                            </a:rPr>
                                            <m:t>d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1600" b="0" i="0" smtClean="0">
                                              <a:latin typeface="Cambria Math" panose="02040503050406030204" pitchFamily="18" charset="0"/>
                                            </a:rPr>
                                            <m:t>d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12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r>
                                            <a:rPr lang="en-US" altLang="zh-CN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⋯</m:t>
                                          </m:r>
                                        </m:e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1600" b="0" i="0" smtClean="0">
                                              <a:latin typeface="Cambria Math" panose="02040503050406030204" pitchFamily="18" charset="0"/>
                                            </a:rPr>
                                            <m:t>d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1600" b="0" i="0" smtClean="0">
                                              <a:latin typeface="Cambria Math" panose="02040503050406030204" pitchFamily="18" charset="0"/>
                                            </a:rPr>
                                            <m:t>d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21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1600" b="0" i="0" smtClean="0">
                                              <a:latin typeface="Cambria Math" panose="02040503050406030204" pitchFamily="18" charset="0"/>
                                            </a:rPr>
                                            <m:t>d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22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r>
                                            <a:rPr lang="en-US" altLang="zh-CN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⋯</m:t>
                                          </m:r>
                                        </m:e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1600" b="0" i="0" smtClean="0">
                                              <a:latin typeface="Cambria Math" panose="02040503050406030204" pitchFamily="18" charset="0"/>
                                            </a:rPr>
                                            <m:t>d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  <m: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altLang="zh-CN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  <m:e>
                                          <m:r>
                                            <a:rPr lang="en-US" altLang="zh-CN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  <m:e>
                                          <m:r>
                                            <a:rPr lang="en-US" altLang="zh-CN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⋱</m:t>
                                          </m:r>
                                        </m:e>
                                        <m:e>
                                          <m:r>
                                            <a:rPr lang="en-US" altLang="zh-CN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1600" b="0" i="0" smtClean="0">
                                              <a:latin typeface="Cambria Math" panose="02040503050406030204" pitchFamily="18" charset="0"/>
                                            </a:rPr>
                                            <m:t>d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  <m: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1600" b="0" i="0" smtClean="0">
                                              <a:latin typeface="Cambria Math" panose="02040503050406030204" pitchFamily="18" charset="0"/>
                                            </a:rPr>
                                            <m:t>d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  <m: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r>
                                            <a:rPr lang="en-US" altLang="zh-CN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⋯</m:t>
                                          </m:r>
                                        </m:e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1600" b="0" i="0" smtClean="0">
                                              <a:latin typeface="Cambria Math" panose="02040503050406030204" pitchFamily="18" charset="0"/>
                                            </a:rPr>
                                            <m:t>d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𝑚𝑛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d>
                              </m:e>
                              <m:sub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zh-CN" altLang="en-US" sz="1600"/>
              </a:p>
            </p:txBody>
          </p:sp>
        </mc:Choice>
        <mc:Fallback>
          <p:sp>
            <p:nvSpPr>
              <p:cNvPr id="8" name="内容占位符 7">
                <a:extLst>
                  <a:ext uri="{FF2B5EF4-FFF2-40B4-BE49-F238E27FC236}">
                    <a16:creationId xmlns:a16="http://schemas.microsoft.com/office/drawing/2014/main" id="{3986EBB4-6031-9611-000B-C9D67B303E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1A2A3C-CF68-B98C-BB38-C1DD4605A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6FA202B-FE69-4105-0F59-E484AF44E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0CF8E26-964B-6398-654A-E322A3765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7527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7A7D3E-574D-6A85-6C06-9805CC5B4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矩阵求导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B773D53-DDD6-1DE6-EB6C-20721933EC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矩阵函数的微分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矩阵变元的实矩阵函数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𝑭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</m:oMath>
                </a14:m>
                <a:r>
                  <a:rPr lang="en-US" altLang="zh-CN" sz="200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=1,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</m:oMath>
                </a14:m>
                <a:r>
                  <a:rPr lang="en-US" altLang="zh-CN" sz="200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=1,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 panose="02040503050406030204" pitchFamily="18" charset="0"/>
                      </a:rPr>
                      <m:t>d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4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altLang="zh-CN" sz="160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b>
                                    <m:sSub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b="1" i="1" smtClean="0">
                                          <a:latin typeface="Cambria Math" panose="02040503050406030204" pitchFamily="18" charset="0"/>
                                        </a:rPr>
                                        <m:t>𝑿</m:t>
                                      </m:r>
                                    </m:e>
                                  </m:d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60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b>
                                    <m:sSub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12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b="1" i="1" smtClean="0">
                                          <a:latin typeface="Cambria Math" panose="02040503050406030204" pitchFamily="18" charset="0"/>
                                        </a:rPr>
                                        <m:t>𝑿</m:t>
                                      </m:r>
                                    </m:e>
                                  </m:d>
                                </m:e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60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b>
                                    <m:sSub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b="1" i="1" smtClean="0">
                                          <a:latin typeface="Cambria Math" panose="02040503050406030204" pitchFamily="18" charset="0"/>
                                        </a:rPr>
                                        <m:t>𝑿</m:t>
                                      </m:r>
                                    </m:e>
                                  </m:d>
                                </m:e>
                              </m:mr>
                              <m:m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60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b>
                                    <m:sSub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b="1" i="1" smtClean="0">
                                          <a:latin typeface="Cambria Math" panose="02040503050406030204" pitchFamily="18" charset="0"/>
                                        </a:rPr>
                                        <m:t>𝑿</m:t>
                                      </m:r>
                                    </m:e>
                                  </m:d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60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b>
                                    <m:sSub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b="1" i="1" smtClean="0">
                                          <a:latin typeface="Cambria Math" panose="02040503050406030204" pitchFamily="18" charset="0"/>
                                        </a:rPr>
                                        <m:t>𝑿</m:t>
                                      </m:r>
                                    </m:e>
                                  </m:d>
                                </m:e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60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b>
                                    <m:sSub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b="1" i="1" smtClean="0">
                                          <a:latin typeface="Cambria Math" panose="02040503050406030204" pitchFamily="18" charset="0"/>
                                        </a:rPr>
                                        <m:t>𝑿</m:t>
                                      </m:r>
                                    </m:e>
                                  </m:d>
                                </m:e>
                              </m:mr>
                              <m:m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⋱</m:t>
                                  </m:r>
                                </m:e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60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b>
                                    <m:sSub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b="1" i="1" smtClean="0">
                                          <a:latin typeface="Cambria Math" panose="02040503050406030204" pitchFamily="18" charset="0"/>
                                        </a:rPr>
                                        <m:t>𝑿</m:t>
                                      </m:r>
                                    </m:e>
                                  </m:d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60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b>
                                    <m:sSub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b="1" i="1" smtClean="0">
                                          <a:latin typeface="Cambria Math" panose="02040503050406030204" pitchFamily="18" charset="0"/>
                                        </a:rPr>
                                        <m:t>𝑿</m:t>
                                      </m:r>
                                    </m:e>
                                  </m:d>
                                </m:e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60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b>
                                    <m:sSub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𝑝𝑞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b="1" i="1" smtClean="0">
                                          <a:latin typeface="Cambria Math" panose="02040503050406030204" pitchFamily="18" charset="0"/>
                                        </a:rPr>
                                        <m:t>𝑿</m:t>
                                      </m:r>
                                    </m:e>
                                  </m:d>
                                </m:e>
                              </m:mr>
                            </m:m>
                          </m:e>
                        </m:d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 b="0"/>
                  <a:t>常数微分法则</a:t>
                </a:r>
                <a:r>
                  <a:rPr lang="en-US" altLang="zh-CN" sz="1600" b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 panose="02040503050406030204" pitchFamily="18" charset="0"/>
                      </a:rPr>
                      <m:t>d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 b="0"/>
                  <a:t>微分线性法则</a:t>
                </a:r>
                <a:r>
                  <a:rPr lang="en-US" altLang="zh-CN" sz="1600" b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 panose="02040503050406030204" pitchFamily="18" charset="0"/>
                      </a:rPr>
                      <m:t>d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𝑭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𝑮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</m:oMath>
                </a14:m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 b="0"/>
                  <a:t>微分乘积法则</a:t>
                </a:r>
                <a:r>
                  <a:rPr lang="en-US" altLang="zh-CN" sz="1600" b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 panose="02040503050406030204" pitchFamily="18" charset="0"/>
                      </a:rPr>
                      <m:t>d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e>
                    </m:d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𝑮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𝑭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e>
                    </m:d>
                  </m:oMath>
                </a14:m>
                <a:r>
                  <a:rPr lang="zh-CN" altLang="en-US" sz="1600"/>
                  <a:t>（</a:t>
                </a:r>
                <a:r>
                  <a:rPr lang="en-US" altLang="zh-CN" sz="1600"/>
                  <a:t>** </a:t>
                </a:r>
                <a:r>
                  <a:rPr lang="zh-CN" altLang="en-US" sz="1600"/>
                  <a:t>乘子顺序不能交换）</a:t>
                </a:r>
                <a:endParaRPr lang="en-US" altLang="zh-CN" sz="1600"/>
              </a:p>
              <a:p>
                <a:pPr lvl="3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400" b="0" i="0" smtClean="0">
                        <a:latin typeface="Cambria Math" panose="02040503050406030204" pitchFamily="18" charset="0"/>
                      </a:rPr>
                      <m:t>d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  <m:d>
                          <m:d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  <m:d>
                          <m:d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  <m:d>
                          <m:dPr>
                            <m:ctrlPr>
                              <a:rPr lang="en-US" altLang="zh-CN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e>
                    </m:d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1400" b="0" i="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  <m:d>
                          <m:d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e>
                    </m:d>
                    <m:r>
                      <a:rPr lang="en-US" altLang="zh-CN" sz="1400" b="1" i="1" smtClean="0">
                        <a:latin typeface="Cambria Math" panose="02040503050406030204" pitchFamily="18" charset="0"/>
                      </a:rPr>
                      <m:t>𝑮</m:t>
                    </m:r>
                    <m:d>
                      <m:d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US" altLang="zh-CN" sz="1400" b="1" i="1">
                        <a:latin typeface="Cambria Math" panose="02040503050406030204" pitchFamily="18" charset="0"/>
                      </a:rPr>
                      <m:t>𝑯</m:t>
                    </m:r>
                    <m:d>
                      <m:d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1400" b="1" i="1" smtClean="0">
                        <a:latin typeface="Cambria Math" panose="02040503050406030204" pitchFamily="18" charset="0"/>
                      </a:rPr>
                      <m:t>𝑭</m:t>
                    </m:r>
                    <m:d>
                      <m:d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1400" b="0" i="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  <m:d>
                          <m:d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e>
                    </m:d>
                    <m:r>
                      <a:rPr lang="en-US" altLang="zh-CN" sz="1400" b="1" i="1">
                        <a:latin typeface="Cambria Math" panose="02040503050406030204" pitchFamily="18" charset="0"/>
                      </a:rPr>
                      <m:t>𝑯</m:t>
                    </m:r>
                    <m:d>
                      <m:d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US" altLang="zh-CN" sz="14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1400" b="1" i="1" smtClean="0">
                        <a:latin typeface="Cambria Math" panose="02040503050406030204" pitchFamily="18" charset="0"/>
                      </a:rPr>
                      <m:t>𝑭</m:t>
                    </m:r>
                    <m:d>
                      <m:dPr>
                        <m:ctrlP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US" altLang="zh-CN" sz="1400" b="1" i="1" smtClean="0">
                        <a:latin typeface="Cambria Math" panose="02040503050406030204" pitchFamily="18" charset="0"/>
                      </a:rPr>
                      <m:t>𝑮</m:t>
                    </m:r>
                    <m:d>
                      <m:dPr>
                        <m:ctrlP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1400" b="0" i="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  <m:d>
                          <m:dPr>
                            <m:ctrlPr>
                              <a:rPr lang="en-US" altLang="zh-CN" sz="1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e>
                    </m:d>
                  </m:oMath>
                </a14:m>
                <a:endParaRPr lang="en-US" altLang="zh-CN" sz="14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微分转置法则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 panose="02040503050406030204" pitchFamily="18" charset="0"/>
                      </a:rPr>
                      <m:t>d</m:t>
                    </m:r>
                    <m:sSubSup>
                      <m:sSub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bSup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sz="1600">
                                <a:latin typeface="Cambria Math" panose="02040503050406030204" pitchFamily="18" charset="0"/>
                              </a:rPr>
                              <m:t>d</m:t>
                            </m:r>
                            <m:sSub>
                              <m:sSub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1" i="1">
                                    <a:latin typeface="Cambria Math" panose="02040503050406030204" pitchFamily="18" charset="0"/>
                                  </a:rPr>
                                  <m:t>𝑭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b="1" i="1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</m:oMath>
                </a14:m>
                <a:endParaRPr lang="zh-CN" altLang="en-US" sz="160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B773D53-DDD6-1DE6-EB6C-20721933EC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AC6F6-B37E-1ED9-23DD-7DBE99BCF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8E66CD-241C-F670-EAD4-028402F72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1EF16C-E0F3-28A9-F8CB-6C539DEEC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0825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51D9E9-19CE-FB9B-59A7-A8651CDEC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矩阵求导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5EE35F0-D438-C167-B55D-B6594E1CAD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利用矩阵微分求导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</m:oMath>
                </a14:m>
                <a:r>
                  <a:rPr lang="en-US" altLang="zh-CN" sz="2000"/>
                  <a:t>,</a:t>
                </a:r>
                <a:r>
                  <a:rPr lang="zh-CN" altLang="en-US" sz="200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=1,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 b="0" i="0" smtClean="0">
                        <a:latin typeface="Cambria Math" panose="02040503050406030204" pitchFamily="18" charset="0"/>
                      </a:rPr>
                      <m:t>d</m:t>
                    </m:r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sz="180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4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altLang="zh-CN" sz="180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b>
                                    <m:sSubPr>
                                      <m:ctrlP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b>
                                    <m:sSubPr>
                                      <m:ctrlP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12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b>
                                    <m:sSubPr>
                                      <m:ctrlP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b>
                                    <m:sSubPr>
                                      <m:ctrlP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b>
                                    <m:sSubPr>
                                      <m:ctrlP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b>
                                    <m:sSubPr>
                                      <m:ctrlP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⋱</m:t>
                                  </m:r>
                                </m:e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b>
                                    <m:sSubPr>
                                      <m:ctrlP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b>
                                    <m:sSubPr>
                                      <m:ctrlP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b>
                                    <m:sSubPr>
                                      <m:ctrlP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𝑚𝑛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altLang="zh-CN" sz="18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num>
                      <m:den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8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</m:den>
                    </m:f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4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f>
                                    <m:fPr>
                                      <m:ctrlP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11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  <m:e>
                                  <m:f>
                                    <m:fPr>
                                      <m:ctrlP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altLang="zh-CN" sz="18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f>
                                    <m:fPr>
                                      <m:ctrlP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  <m:r>
                                            <a:rPr lang="en-US" altLang="zh-CN" sz="18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mr>
                              <m:mr>
                                <m:e>
                                  <m:f>
                                    <m:fPr>
                                      <m:ctrlP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  <m:e>
                                  <m:f>
                                    <m:fPr>
                                      <m:ctrlP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  <m:e>
                                  <m:r>
                                    <a:rPr lang="en-US" altLang="zh-CN" sz="1800" i="1" smtClean="0"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f>
                                    <m:fPr>
                                      <m:ctrlP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mr>
                              <m:mr>
                                <m:e>
                                  <m:r>
                                    <a:rPr lang="en-US" altLang="zh-CN" sz="180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altLang="zh-CN" sz="180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altLang="zh-CN" sz="1800" i="1" smtClean="0">
                                      <a:latin typeface="Cambria Math" panose="02040503050406030204" pitchFamily="18" charset="0"/>
                                    </a:rPr>
                                    <m:t>⋱</m:t>
                                  </m:r>
                                </m:e>
                                <m:e>
                                  <m:r>
                                    <a:rPr lang="en-US" altLang="zh-CN" sz="180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f>
                                    <m:fPr>
                                      <m:ctrlP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  <m:e>
                                  <m:f>
                                    <m:fPr>
                                      <m:ctrlP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  <m:e>
                                  <m:r>
                                    <a:rPr lang="en-US" altLang="zh-CN" sz="1800" i="1" smtClean="0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  <m:e>
                                  <m:f>
                                    <m:fPr>
                                      <m:ctrlP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𝑚𝑛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mr>
                            </m:m>
                          </m:e>
                        </m:d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en-US" altLang="zh-CN" sz="1800"/>
              </a:p>
              <a:p>
                <a:pPr lvl="3">
                  <a:lnSpc>
                    <a:spcPct val="110000"/>
                  </a:lnSpc>
                </a:pPr>
                <a:r>
                  <a:rPr lang="zh-CN" altLang="en-US" sz="1600"/>
                  <a:t>分子布局</a:t>
                </a: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5EE35F0-D438-C167-B55D-B6594E1CAD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57BB74-612B-C4BB-CE62-312895E00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FBA24EC-96F9-2B22-D0FE-9D1924DBD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39937F-0BE1-588C-C965-CCC97B737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37</a:t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34534C2-5E8F-2F21-C050-9BCAC9029C5A}"/>
                  </a:ext>
                </a:extLst>
              </p:cNvPr>
              <p:cNvSpPr txBox="1"/>
              <p:nvPr/>
            </p:nvSpPr>
            <p:spPr>
              <a:xfrm>
                <a:off x="7315200" y="4039318"/>
                <a:ext cx="3246402" cy="9142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tr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</a:rPr>
                                        <m:t>𝑿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</a:rPr>
                                        <m:t>𝑿</m:t>
                                      </m:r>
                                    </m:e>
                                    <m:sup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sz="2400"/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34534C2-5E8F-2F21-C050-9BCAC9029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4039318"/>
                <a:ext cx="3246402" cy="9142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9EA951A-79CC-42F0-3692-174FEC103192}"/>
                  </a:ext>
                </a:extLst>
              </p:cNvPr>
              <p:cNvSpPr txBox="1"/>
              <p:nvPr/>
            </p:nvSpPr>
            <p:spPr>
              <a:xfrm>
                <a:off x="7028006" y="2031480"/>
                <a:ext cx="3533596" cy="7872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d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𝑨𝑿𝑩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lang="en-US" altLang="zh-CN" sz="2000" b="1" i="1">
                  <a:latin typeface="Cambria Math" panose="02040503050406030204" pitchFamily="18" charset="0"/>
                </a:endParaRPr>
              </a:p>
              <a:p>
                <a:pPr marL="742950" lvl="1" indent="-28575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altLang="zh-CN" sz="200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zh-CN" altLang="en-US" sz="2000"/>
                  <a:t> 为常数矩阵</a:t>
                </a:r>
                <a:endParaRPr lang="en-US" altLang="zh-CN" sz="2000"/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9EA951A-79CC-42F0-3692-174FEC103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006" y="2031480"/>
                <a:ext cx="3533596" cy="787203"/>
              </a:xfrm>
              <a:prstGeom prst="rect">
                <a:avLst/>
              </a:prstGeom>
              <a:blipFill>
                <a:blip r:embed="rId4"/>
                <a:stretch>
                  <a:fillRect l="-1552" t="-1550" r="-862" b="-10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65369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E060CF-B7A8-03F5-2A25-5F964F75E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矩阵求导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6196FE2-C962-3326-6F65-50AC7E7832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利用矩阵微分求导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</m:oMath>
                </a14:m>
                <a:r>
                  <a:rPr lang="en-US" altLang="zh-CN" sz="2000"/>
                  <a:t>,</a:t>
                </a:r>
                <a:r>
                  <a:rPr lang="zh-CN" altLang="en-US" sz="200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=1,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+⋯+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lang="en-US" altLang="zh-CN" sz="1600"/>
                  <a:t> (</a:t>
                </a:r>
                <a14:m>
                  <m:oMath xmlns:m="http://schemas.openxmlformats.org/officeDocument/2006/math"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altLang="zh-CN" sz="160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zh-CN" altLang="en-US" sz="1600"/>
                  <a:t> 为代数余子式</a:t>
                </a:r>
                <a:r>
                  <a:rPr lang="en-US" altLang="zh-CN" sz="1600"/>
                  <a:t>) </a:t>
                </a:r>
                <a14:m>
                  <m:oMath xmlns:m="http://schemas.openxmlformats.org/officeDocument/2006/math">
                    <m:r>
                      <a:rPr lang="en-US" altLang="zh-CN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altLang="zh-CN" sz="160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num>
                      <m:den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den>
                    </m:f>
                    <m:r>
                      <a:rPr lang="en-US" altLang="zh-CN" sz="1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num>
                      <m:den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zh-CN" sz="16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</m:den>
                    </m:f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4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11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12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12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⋱</m:t>
                                  </m:r>
                                </m:e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𝑛𝑛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zh-CN" sz="1600"/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即伴随矩阵</a:t>
                </a:r>
                <a:r>
                  <a:rPr lang="en-US" altLang="zh-CN" sz="160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/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</m:oMath>
                </a14:m>
                <a:r>
                  <a:rPr lang="en-US" altLang="zh-CN" sz="1600"/>
                  <a:t>)</a:t>
                </a:r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tr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600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den>
                            </m:f>
                            <m:r>
                              <m:rPr>
                                <m:sty m:val="p"/>
                              </m:rPr>
                              <a:rPr lang="en-US" altLang="zh-CN" sz="1600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e>
                    </m:func>
                  </m:oMath>
                </a14:m>
                <a:r>
                  <a:rPr lang="en-US" altLang="zh-CN" sz="1600"/>
                  <a:t> </a:t>
                </a:r>
                <a:r>
                  <a:rPr lang="zh-CN" altLang="en-US" sz="1600"/>
                  <a:t>中代入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</m:oMath>
                </a14:m>
                <a:r>
                  <a:rPr lang="zh-CN" altLang="en-US" sz="1600"/>
                  <a:t> </a:t>
                </a:r>
                <a14:m>
                  <m:oMath xmlns:m="http://schemas.openxmlformats.org/officeDocument/2006/math">
                    <m:r>
                      <a:rPr lang="zh-CN" altLang="en-US" sz="1600" i="1" dirty="0" smtClean="0">
                        <a:latin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altLang="zh-CN" sz="160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 b="0" i="0" dirty="0" smtClean="0">
                        <a:latin typeface="Cambria Math" panose="02040503050406030204" pitchFamily="18" charset="0"/>
                      </a:rPr>
                      <m:t>d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600" b="0" i="0" dirty="0" smtClean="0">
                            <a:latin typeface="Cambria Math" panose="02040503050406030204" pitchFamily="18" charset="0"/>
                          </a:rPr>
                          <m:t>tr</m:t>
                        </m:r>
                      </m:fName>
                      <m:e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 dirty="0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  <m:sSup>
                          <m:sSupPr>
                            <m:ctrlP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1" i="1" dirty="0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altLang="zh-CN" sz="1600" b="0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US" altLang="zh-CN" sz="16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func>
                      <m:func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600" b="0" i="0" dirty="0" smtClean="0">
                            <a:latin typeface="Cambria Math" panose="02040503050406030204" pitchFamily="18" charset="0"/>
                          </a:rPr>
                          <m:t>tr</m:t>
                        </m:r>
                      </m:fName>
                      <m:e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1" i="1" dirty="0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altLang="zh-CN" sz="1600" b="0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US" altLang="zh-CN" sz="16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𝑿</m:t>
                    </m:r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zh-CN" altLang="en-US" sz="1600" i="1" dirty="0">
                        <a:latin typeface="Cambria Math" panose="02040503050406030204" pitchFamily="18" charset="0"/>
                      </a:rPr>
                      <m:t>⟹</m:t>
                    </m:r>
                    <m:d>
                      <m:d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1600" b="0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US" altLang="zh-CN" sz="16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sSup>
                      <m:sSup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1600" b="1" i="1" dirty="0" smtClean="0">
                        <a:latin typeface="Cambria Math" panose="02040503050406030204" pitchFamily="18" charset="0"/>
                      </a:rPr>
                      <m:t>𝑿</m:t>
                    </m:r>
                    <m:r>
                      <m:rPr>
                        <m:sty m:val="p"/>
                      </m:rPr>
                      <a:rPr lang="en-US" altLang="zh-CN" sz="1600" b="0" i="0" dirty="0" smtClean="0">
                        <a:latin typeface="Cambria Math" panose="02040503050406030204" pitchFamily="18" charset="0"/>
                      </a:rPr>
                      <m:t>d</m:t>
                    </m:r>
                    <m:d>
                      <m:d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1" i="1" dirty="0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1" i="1" dirty="0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zh-CN" altLang="en-US" sz="1600" i="1" dirty="0">
                        <a:latin typeface="Cambria Math" panose="02040503050406030204" pitchFamily="18" charset="0"/>
                      </a:rPr>
                      <m:t>⟹</m:t>
                    </m:r>
                    <m:r>
                      <m:rPr>
                        <m:sty m:val="p"/>
                      </m:rPr>
                      <a:rPr lang="en-US" altLang="zh-CN" sz="1600" b="0" i="0" dirty="0" smtClean="0">
                        <a:latin typeface="Cambria Math" panose="02040503050406030204" pitchFamily="18" charset="0"/>
                      </a:rPr>
                      <m:t>d</m:t>
                    </m:r>
                    <m:d>
                      <m:d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1" i="1" dirty="0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1600" b="0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US" altLang="zh-CN" sz="16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sSup>
                      <m:sSup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altLang="zh-CN" sz="1600" b="1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例：证明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func>
                          <m:func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latin typeface="Cambria Math" panose="02040503050406030204" pitchFamily="18" charset="0"/>
                              </a:rPr>
                              <m:t>tr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en-US" altLang="zh-CN" sz="2000" b="1" i="1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e>
                        </m:func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den>
                    </m:f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endParaRPr lang="en-US" altLang="zh-CN" sz="2000" b="1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 panose="02040503050406030204" pitchFamily="18" charset="0"/>
                      </a:rPr>
                      <m:t>d</m:t>
                    </m:r>
                    <m:func>
                      <m:func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tr</m:t>
                        </m:r>
                      </m:fName>
                      <m:e>
                        <m:d>
                          <m:d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b="1" i="1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p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e>
                    </m:func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600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600" b="0" i="0" smtClean="0">
                                        <a:latin typeface="Cambria Math" panose="02040503050406030204" pitchFamily="18" charset="0"/>
                                      </a:rPr>
                                      <m:t>d</m:t>
                                    </m:r>
                                    <m:r>
                                      <a:rPr lang="en-US" altLang="zh-CN" sz="1600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</m:d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1600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p>
                            </m:sSup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e>
                    </m:func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600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m:rPr>
                            <m:sty m:val="p"/>
                          </m:rPr>
                          <a:rPr lang="en-US" altLang="zh-CN" sz="1600" i="1">
                            <a:latin typeface="Cambria Math" panose="02040503050406030204" pitchFamily="18" charset="0"/>
                          </a:rPr>
                          <m:t>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b="1" i="1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1600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1600" b="0" i="0" smtClean="0"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  <m:r>
                                  <a:rPr lang="en-US" altLang="zh-CN" sz="1600" b="1" i="1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e>
                        </m:d>
                      </m:e>
                    </m:func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=2</m:t>
                    </m:r>
                    <m:func>
                      <m:func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600">
                            <a:latin typeface="Cambria Math" panose="02040503050406030204" pitchFamily="18" charset="0"/>
                          </a:rPr>
                          <m:t>tr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b="1" i="1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160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1600" b="0" i="0" smtClean="0"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  <m:r>
                                  <a:rPr lang="en-US" altLang="zh-CN" sz="1600" b="1" i="1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e>
                        </m:d>
                      </m:e>
                    </m:func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tr</m:t>
                        </m:r>
                      </m:fName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b="1" i="1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1600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p>
                            </m:sSup>
                          </m:e>
                        </m:d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func>
                  </m:oMath>
                </a14:m>
                <a:endParaRPr lang="en-US" altLang="zh-CN" sz="160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6196FE2-C962-3326-6F65-50AC7E7832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1CCF91-4ACF-D42C-5627-4E1A10C1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BD82B5-9BBF-A86D-97C8-DEEFDA66D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E84E84-CF77-0C1E-FB45-5A8AE883E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2693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5AFA35-8478-F334-CDCA-4A767F119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内积、外积、向量积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5740692-BBB8-3614-F4DF-969DDD779E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内积（标量积）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‖"/>
                        <m:endChr m:val="‖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d>
                    <m:d>
                      <m:dPr>
                        <m:begChr m:val="‖"/>
                        <m:endChr m:val="‖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func>
                      <m:func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向量的内积得到一个标量，其值为向量模长之积乘以夹角余弦</a:t>
                </a:r>
                <a:endParaRPr lang="en-US" altLang="zh-CN" sz="2000"/>
              </a:p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叉积（向量积）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‖"/>
                        <m:endChr m:val="‖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d>
                    <m:d>
                      <m:dPr>
                        <m:begChr m:val="‖"/>
                        <m:endChr m:val="‖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func>
                      <m:func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altLang="zh-CN" sz="2000"/>
                  <a:t>,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zh-CN" sz="2000"/>
                  <a:t>,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向量的叉积得到一个向量</a:t>
                </a:r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方向垂直于原来的两个向量，正反由右手螺旋定则确定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大小为向量模长之积乘以夹角正弦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二维（伪）：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三维：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altLang="zh-CN" sz="1600" i="1"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zh-CN" altLang="en-US" sz="160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5740692-BBB8-3614-F4DF-969DDD779E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4CE893-0073-D66D-9BDB-C1A7654D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DCB17-5CDE-32C5-2CDD-972479294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76B897-2CC1-B432-D615-A2B632DD5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39</a:t>
            </a:fld>
            <a:endParaRPr lang="zh-CN" alt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7A1F82A-30B4-09EB-094D-DB4733E3E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227" y="3183448"/>
            <a:ext cx="219075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6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1F89B2-018B-BDB1-163D-ADA0D5637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助教介绍</a:t>
            </a:r>
          </a:p>
        </p:txBody>
      </p:sp>
      <p:sp>
        <p:nvSpPr>
          <p:cNvPr id="9" name="内容占位符 8">
            <a:extLst>
              <a:ext uri="{FF2B5EF4-FFF2-40B4-BE49-F238E27FC236}">
                <a16:creationId xmlns:a16="http://schemas.microsoft.com/office/drawing/2014/main" id="{EEA5F0A2-EF32-C115-2E2E-0EB662E39EC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/>
              <a:t>陶凝骁</a:t>
            </a:r>
            <a:endParaRPr lang="en-US" altLang="zh-CN" sz="2400"/>
          </a:p>
          <a:p>
            <a:pPr lvl="1">
              <a:lnSpc>
                <a:spcPct val="120000"/>
              </a:lnSpc>
            </a:pPr>
            <a:r>
              <a:rPr lang="zh-CN" altLang="en-US" sz="2000"/>
              <a:t>北京大学 </a:t>
            </a:r>
            <a:r>
              <a:rPr lang="en-US" altLang="zh-CN" sz="2000"/>
              <a:t>2020 </a:t>
            </a:r>
            <a:r>
              <a:rPr lang="zh-CN" altLang="en-US" sz="2000"/>
              <a:t>级元培学院本科生</a:t>
            </a:r>
            <a:endParaRPr lang="en-US" altLang="zh-CN" sz="2000"/>
          </a:p>
          <a:p>
            <a:pPr lvl="1">
              <a:lnSpc>
                <a:spcPct val="120000"/>
              </a:lnSpc>
            </a:pPr>
            <a:r>
              <a:rPr lang="zh-CN" altLang="en-US" sz="2000"/>
              <a:t>第 </a:t>
            </a:r>
            <a:r>
              <a:rPr lang="en-US" altLang="zh-CN" sz="2000"/>
              <a:t>36 </a:t>
            </a:r>
            <a:r>
              <a:rPr lang="zh-CN" altLang="en-US" sz="2000"/>
              <a:t>届 </a:t>
            </a:r>
            <a:r>
              <a:rPr lang="en-US" altLang="zh-CN" sz="2000" err="1"/>
              <a:t>CPhO</a:t>
            </a:r>
            <a:r>
              <a:rPr lang="en-US" altLang="zh-CN" sz="2000"/>
              <a:t> </a:t>
            </a:r>
            <a:r>
              <a:rPr lang="zh-CN" altLang="en-US" sz="2000"/>
              <a:t>金牌（国家集训队）</a:t>
            </a:r>
            <a:endParaRPr lang="en-US" altLang="zh-CN" sz="2000"/>
          </a:p>
          <a:p>
            <a:pPr lvl="1">
              <a:lnSpc>
                <a:spcPct val="120000"/>
              </a:lnSpc>
            </a:pPr>
            <a:r>
              <a:rPr lang="en-US" altLang="zh-CN" sz="2000">
                <a:hlinkClick r:id="rId2"/>
              </a:rPr>
              <a:t>taoningxiao@gmail.com</a:t>
            </a:r>
            <a:endParaRPr lang="en-US" altLang="zh-CN" sz="2000"/>
          </a:p>
          <a:p>
            <a:pPr>
              <a:lnSpc>
                <a:spcPct val="120000"/>
              </a:lnSpc>
            </a:pPr>
            <a:r>
              <a:rPr lang="zh-CN" altLang="en-US" sz="2400"/>
              <a:t>王瑞诚</a:t>
            </a:r>
            <a:endParaRPr lang="en-US" altLang="zh-CN" sz="2400"/>
          </a:p>
          <a:p>
            <a:pPr lvl="1">
              <a:lnSpc>
                <a:spcPct val="120000"/>
              </a:lnSpc>
            </a:pPr>
            <a:r>
              <a:rPr lang="zh-CN" altLang="en-US" sz="2000"/>
              <a:t>北京大学 </a:t>
            </a:r>
            <a:r>
              <a:rPr lang="en-US" altLang="zh-CN" sz="2000"/>
              <a:t>2020 </a:t>
            </a:r>
            <a:r>
              <a:rPr lang="zh-CN" altLang="en-US" sz="2000"/>
              <a:t>级元培学院本科生</a:t>
            </a:r>
            <a:endParaRPr lang="en-US" altLang="zh-CN" sz="2000"/>
          </a:p>
          <a:p>
            <a:pPr lvl="1">
              <a:lnSpc>
                <a:spcPct val="120000"/>
              </a:lnSpc>
            </a:pPr>
            <a:r>
              <a:rPr lang="zh-CN" altLang="en-US" sz="2000"/>
              <a:t>第 </a:t>
            </a:r>
            <a:r>
              <a:rPr lang="en-US" altLang="zh-CN" sz="2000"/>
              <a:t>33 </a:t>
            </a:r>
            <a:r>
              <a:rPr lang="zh-CN" altLang="en-US" sz="2000"/>
              <a:t>届 </a:t>
            </a:r>
            <a:r>
              <a:rPr lang="en-US" altLang="zh-CN" sz="2000" err="1"/>
              <a:t>CChO</a:t>
            </a:r>
            <a:r>
              <a:rPr lang="en-US" altLang="zh-CN" sz="2000"/>
              <a:t> </a:t>
            </a:r>
            <a:r>
              <a:rPr lang="zh-CN" altLang="en-US" sz="2000"/>
              <a:t>金牌（国家集训队）</a:t>
            </a:r>
            <a:endParaRPr lang="en-US" altLang="zh-CN" sz="2000"/>
          </a:p>
          <a:p>
            <a:pPr lvl="1">
              <a:lnSpc>
                <a:spcPct val="120000"/>
              </a:lnSpc>
            </a:pPr>
            <a:r>
              <a:rPr lang="en-US" altLang="zh-CN" sz="2000">
                <a:hlinkClick r:id="rId3"/>
              </a:rPr>
              <a:t>wrc0326@outlook.com</a:t>
            </a:r>
            <a:endParaRPr lang="en-US" altLang="zh-CN" sz="2000"/>
          </a:p>
        </p:txBody>
      </p:sp>
      <p:sp>
        <p:nvSpPr>
          <p:cNvPr id="10" name="内容占位符 9">
            <a:extLst>
              <a:ext uri="{FF2B5EF4-FFF2-40B4-BE49-F238E27FC236}">
                <a16:creationId xmlns:a16="http://schemas.microsoft.com/office/drawing/2014/main" id="{0E83D9DD-77B6-CA6D-DF0E-F864A83171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/>
              <a:t>朱岳宸</a:t>
            </a:r>
            <a:endParaRPr lang="en-US" altLang="zh-CN" sz="2400"/>
          </a:p>
          <a:p>
            <a:pPr lvl="1">
              <a:lnSpc>
                <a:spcPct val="120000"/>
              </a:lnSpc>
            </a:pPr>
            <a:r>
              <a:rPr lang="zh-CN" altLang="en-US" sz="2000"/>
              <a:t>北京大学 </a:t>
            </a:r>
            <a:r>
              <a:rPr lang="en-US" altLang="zh-CN" sz="2000"/>
              <a:t>2020 </a:t>
            </a:r>
            <a:r>
              <a:rPr lang="zh-CN" altLang="en-US" sz="2000"/>
              <a:t>级“图灵班”本科生</a:t>
            </a:r>
            <a:endParaRPr lang="en-US" altLang="zh-CN" sz="2000"/>
          </a:p>
          <a:p>
            <a:pPr lvl="1">
              <a:lnSpc>
                <a:spcPct val="120000"/>
              </a:lnSpc>
            </a:pPr>
            <a:r>
              <a:rPr lang="zh-CN" altLang="en-US" sz="2000"/>
              <a:t>第 </a:t>
            </a:r>
            <a:r>
              <a:rPr lang="en-US" altLang="zh-CN" sz="2000"/>
              <a:t>36 </a:t>
            </a:r>
            <a:r>
              <a:rPr lang="zh-CN" altLang="en-US" sz="2000"/>
              <a:t>届 </a:t>
            </a:r>
            <a:r>
              <a:rPr lang="en-US" altLang="zh-CN" sz="2000" err="1"/>
              <a:t>CPhO</a:t>
            </a:r>
            <a:r>
              <a:rPr lang="en-US" altLang="zh-CN" sz="2000"/>
              <a:t> </a:t>
            </a:r>
            <a:r>
              <a:rPr lang="zh-CN" altLang="en-US" sz="2000"/>
              <a:t>金牌（国家集训队）</a:t>
            </a:r>
            <a:endParaRPr lang="en-US" altLang="zh-CN" sz="2000"/>
          </a:p>
          <a:p>
            <a:pPr lvl="1">
              <a:lnSpc>
                <a:spcPct val="120000"/>
              </a:lnSpc>
            </a:pPr>
            <a:r>
              <a:rPr lang="en-US" altLang="zh-CN" sz="2000">
                <a:hlinkClick r:id="rId4"/>
              </a:rPr>
              <a:t>zhuyuechen01@gmail.com</a:t>
            </a:r>
            <a:endParaRPr lang="en-US" altLang="zh-CN" sz="2400"/>
          </a:p>
          <a:p>
            <a:pPr>
              <a:lnSpc>
                <a:spcPct val="120000"/>
              </a:lnSpc>
            </a:pPr>
            <a:r>
              <a:rPr lang="zh-CN" altLang="en-US" sz="2400"/>
              <a:t>于程</a:t>
            </a:r>
            <a:endParaRPr lang="en-US" altLang="zh-CN" sz="2400"/>
          </a:p>
          <a:p>
            <a:pPr lvl="1">
              <a:lnSpc>
                <a:spcPct val="120000"/>
              </a:lnSpc>
            </a:pPr>
            <a:r>
              <a:rPr lang="zh-CN" altLang="en-US" sz="2000"/>
              <a:t>北京大学 </a:t>
            </a:r>
            <a:r>
              <a:rPr lang="en-US" altLang="zh-CN" sz="2000"/>
              <a:t>2020 </a:t>
            </a:r>
            <a:r>
              <a:rPr lang="zh-CN" altLang="en-US" sz="2000"/>
              <a:t>级信息学院本科生</a:t>
            </a:r>
            <a:endParaRPr lang="en-US" altLang="zh-CN" sz="2000"/>
          </a:p>
          <a:p>
            <a:pPr lvl="1">
              <a:lnSpc>
                <a:spcPct val="120000"/>
              </a:lnSpc>
            </a:pPr>
            <a:r>
              <a:rPr lang="en-US" altLang="zh-CN" sz="2000">
                <a:hlinkClick r:id="rId5"/>
              </a:rPr>
              <a:t>chengyupku@163.com</a:t>
            </a:r>
            <a:endParaRPr lang="en-US" altLang="zh-CN" sz="2000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78E072-0F24-FA56-DC99-74B429AB2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7F1ACB-DF5C-9C24-AE46-EFE3E91FB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A22DBC-DA18-38CA-CBB2-7FF4EE0D5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3798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FA3C28-63C8-A467-DB5C-CCC2D87A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内积、外积、向量积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4617CE4-C2D8-56DC-8BBC-F3A0EA8A5A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叉积（向量积）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叉乘矩阵</a:t>
                </a:r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反对称矩阵（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altLang="zh-CN" sz="1600" b="0" i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zh-CN" altLang="en-US" sz="1600"/>
                  <a:t>）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𝑨𝒃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altLang="zh-CN" sz="1600"/>
              </a:p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外积（张量积）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⊗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𝒂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p>
                  </m:oMath>
                </a14:m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en-US" sz="1600"/>
                  <a:t>（实数域上的矩阵表示）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性质：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tr</m:t>
                        </m:r>
                      </m:fName>
                      <m:e>
                        <m:d>
                          <m:dPr>
                            <m:ctrlP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𝒂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⊗</m:t>
                            </m:r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</m:d>
                      </m:e>
                    </m:func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endParaRPr lang="zh-CN" altLang="en-US" sz="1600" b="1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4617CE4-C2D8-56DC-8BBC-F3A0EA8A5A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F6FD3C-F14D-2870-46B5-F19C52DCC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CE811D-F8CE-5097-89D1-2A9F3EBFE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20B114-FB7C-1075-61E1-DFEF75E5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40</a:t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4F8C255-A22B-5B1C-97AE-8E55DD28161E}"/>
                  </a:ext>
                </a:extLst>
              </p:cNvPr>
              <p:cNvSpPr txBox="1"/>
              <p:nvPr/>
            </p:nvSpPr>
            <p:spPr>
              <a:xfrm>
                <a:off x="7139031" y="2920685"/>
                <a:ext cx="4107471" cy="12610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/>
                  <a:t>克罗内克 </a:t>
                </a:r>
                <a:r>
                  <a:rPr lang="en-US" altLang="zh-CN"/>
                  <a:t>(Kronecker) </a:t>
                </a:r>
                <a:r>
                  <a:rPr lang="zh-CN" altLang="en-US"/>
                  <a:t>积</a:t>
                </a:r>
                <a:endParaRPr lang="en-US" altLang="zh-CN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/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4F8C255-A22B-5B1C-97AE-8E55DD2816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9031" y="2920685"/>
                <a:ext cx="4107471" cy="1261051"/>
              </a:xfrm>
              <a:prstGeom prst="rect">
                <a:avLst/>
              </a:prstGeom>
              <a:blipFill>
                <a:blip r:embed="rId3"/>
                <a:stretch>
                  <a:fillRect t="-239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26504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B0DB7-6ABD-9048-11AA-AADB1654C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张量 </a:t>
            </a:r>
            <a:r>
              <a:rPr lang="en-US" altLang="zh-CN"/>
              <a:t>(Tensor)</a:t>
            </a:r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EEEDF1C-685A-2D95-4EB1-6C3C9C834C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协变 </a:t>
                </a:r>
                <a:r>
                  <a:rPr lang="en-US" altLang="zh-CN" sz="2400"/>
                  <a:t>(covariant) </a:t>
                </a:r>
                <a:r>
                  <a:rPr lang="zh-CN" altLang="en-US" sz="2400"/>
                  <a:t>与逆变 </a:t>
                </a:r>
                <a:r>
                  <a:rPr lang="en-US" altLang="zh-CN" sz="2400"/>
                  <a:t>(contravariant)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在向量空间中，基底是人为给定的，本质的东西是向量本身；协</a:t>
                </a:r>
                <a:r>
                  <a:rPr lang="en-US" altLang="zh-CN" sz="2000"/>
                  <a:t>/</a:t>
                </a:r>
                <a:r>
                  <a:rPr lang="zh-CN" altLang="en-US" sz="2000"/>
                  <a:t>逆变是对分量而言的</a:t>
                </a:r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例：三维欧氏空间中的位移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如果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sz="1600"/>
                  <a:t> 的模长增大，则坐标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zh-CN" altLang="en-US" sz="1600"/>
                  <a:t> 将相应减小，因此称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zh-CN" altLang="en-US" sz="1600"/>
                  <a:t> 是“逆变”的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如果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sz="1600"/>
                  <a:t> 的模长增大，则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sz="1600"/>
                  <a:t> 的模长也会增大，因此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sz="1600"/>
                  <a:t> 是“协变”的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 b="0"/>
                  <a:t>在一般情况下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≠</m:t>
                    </m:r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zh-CN" altLang="en-US" sz="1600"/>
                  <a:t>，可以定义一组新的基底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zh-CN" altLang="en-US" sz="1600"/>
                  <a:t> 使得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bSup>
                  </m:oMath>
                </a14:m>
                <a:endParaRPr lang="en-US" altLang="zh-CN" sz="1600"/>
              </a:p>
              <a:p>
                <a:pPr lvl="3">
                  <a:lnSpc>
                    <a:spcPct val="110000"/>
                  </a:lnSpc>
                </a:pPr>
                <a:r>
                  <a:rPr lang="zh-CN" altLang="en-US" sz="1400"/>
                  <a:t>克罗内克符号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bSup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&amp;0,  </m:t>
                            </m:r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&amp;1,  </m:t>
                            </m:r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eqArr>
                      </m:e>
                    </m:d>
                  </m:oMath>
                </a14:m>
                <a:endParaRPr lang="en-US" altLang="zh-CN" sz="14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位移也可以用逆变基底展开：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爱因斯坦求和记号：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逆变与协变分量的关系</a:t>
                </a:r>
                <a:endParaRPr lang="en-US" altLang="zh-CN" sz="1600"/>
              </a:p>
              <a:p>
                <a:pPr lvl="3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4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sz="140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4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</m:oMath>
                </a14:m>
                <a:r>
                  <a:rPr lang="en-US" altLang="zh-CN" sz="1400"/>
                  <a:t> </a:t>
                </a:r>
                <a14:m>
                  <m:oMath xmlns:m="http://schemas.openxmlformats.org/officeDocument/2006/math">
                    <m:r>
                      <a:rPr lang="en-US" altLang="zh-CN" sz="1400" b="0" i="1" dirty="0" smtClean="0">
                        <a:latin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altLang="zh-CN" sz="140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400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1400" b="0" i="1" dirty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CN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dirty="0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1400" b="0" i="1" dirty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altLang="zh-CN" sz="1400" b="0" i="1" dirty="0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dirty="0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400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d>
                      <m:dPr>
                        <m:ctrlP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dirty="0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14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altLang="zh-CN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dirty="0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1400" b="0" i="1" dirty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altLang="zh-CN" sz="1400" b="0" i="0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sSub>
                      <m:sSubPr>
                        <m:ctrlP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endParaRPr lang="en-US" altLang="zh-CN" sz="1400"/>
              </a:p>
              <a:p>
                <a:pPr lvl="3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sz="1400"/>
                  <a:t> </a:t>
                </a:r>
                <a:r>
                  <a:rPr lang="zh-CN" altLang="en-US" sz="1400"/>
                  <a:t>称为度规</a:t>
                </a:r>
                <a:r>
                  <a:rPr lang="zh-CN" altLang="en-US" sz="14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张量</a:t>
                </a:r>
                <a:endParaRPr lang="en-US" altLang="zh-CN" sz="14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EEEDF1C-685A-2D95-4EB1-6C3C9C834C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791" b="-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CCEEFC-4744-878D-9764-0E9B59D7E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D43300-28A1-9EE3-8770-CDFDCCBBA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862C49-D8CC-4ADD-AEB3-5231E8ADA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8709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02107C-78B4-EE8B-B089-942BC7C9D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张量 </a:t>
            </a:r>
            <a:r>
              <a:rPr lang="en-US" altLang="zh-CN"/>
              <a:t>(Tensor)</a:t>
            </a:r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5D9DE85-4020-C36F-D805-D7C0C7419B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从标量、矢量到张量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已知：协变</a:t>
                </a:r>
                <a:r>
                  <a:rPr lang="en-US" altLang="zh-CN" sz="2000"/>
                  <a:t>/</a:t>
                </a:r>
                <a:r>
                  <a:rPr lang="zh-CN" altLang="en-US" sz="2000"/>
                  <a:t>逆变的概念是由于基底的选取而产生的</a:t>
                </a:r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标量（</a:t>
                </a:r>
                <a:r>
                  <a:rPr lang="en-US" altLang="zh-CN" sz="2000"/>
                  <a:t>0 </a:t>
                </a:r>
                <a:r>
                  <a:rPr lang="zh-CN" altLang="en-US" sz="2000"/>
                  <a:t>阶张量）没有“分量”的概念，因此是无所谓协变</a:t>
                </a:r>
                <a:r>
                  <a:rPr lang="en-US" altLang="zh-CN" sz="2000"/>
                  <a:t>/</a:t>
                </a:r>
                <a:r>
                  <a:rPr lang="zh-CN" altLang="en-US" sz="2000"/>
                  <a:t>逆变的</a:t>
                </a:r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矢量（</a:t>
                </a:r>
                <a:r>
                  <a:rPr lang="en-US" altLang="zh-CN" sz="2000"/>
                  <a:t>1 </a:t>
                </a:r>
                <a:r>
                  <a:rPr lang="zh-CN" altLang="en-US" sz="2000"/>
                  <a:t>阶张量）是协变</a:t>
                </a:r>
                <a:r>
                  <a:rPr lang="en-US" altLang="zh-CN" sz="2000"/>
                  <a:t>/</a:t>
                </a:r>
                <a:r>
                  <a:rPr lang="zh-CN" altLang="en-US" sz="2000"/>
                  <a:t>逆变基底的线性组合，因此只有一个“指标”决定协</a:t>
                </a:r>
                <a:r>
                  <a:rPr lang="en-US" altLang="zh-CN" sz="2000"/>
                  <a:t>/</a:t>
                </a:r>
                <a:r>
                  <a:rPr lang="zh-CN" altLang="en-US" sz="2000"/>
                  <a:t>逆变</a:t>
                </a:r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张量（</a:t>
                </a:r>
                <a:r>
                  <a:rPr lang="en-US" altLang="zh-CN" sz="2000"/>
                  <a:t>2 </a:t>
                </a:r>
                <a:r>
                  <a:rPr lang="zh-CN" altLang="en-US" sz="2000"/>
                  <a:t>阶张量）有两个指标</a:t>
                </a:r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:r>
                  <a: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微软雅黑 Light"/>
                    <a:cs typeface="+mn-cs"/>
                  </a:rPr>
                  <a:t>克罗内克符号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𝛿</m:t>
                        </m:r>
                      </m:e>
                      <m:sub>
                        <m: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𝑖</m:t>
                        </m:r>
                      </m:sub>
                      <m:sup>
                        <m: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𝑗</m:t>
                        </m:r>
                      </m:sup>
                    </m:sSubSup>
                  </m:oMath>
                </a14:m>
                <a:r>
                  <a:rPr lang="zh-CN" altLang="en-US" sz="1800"/>
                  <a:t> 是</a:t>
                </a:r>
                <a:r>
                  <a:rPr lang="en-US" altLang="zh-CN" sz="1800"/>
                  <a:t> 2 </a:t>
                </a:r>
                <a:r>
                  <a:rPr lang="zh-CN" altLang="en-US" sz="1800"/>
                  <a:t>阶张量，</a:t>
                </a:r>
                <a:r>
                  <a:rPr lang="en-US" altLang="zh-CN" sz="1800"/>
                  <a:t>1 </a:t>
                </a:r>
                <a:r>
                  <a:rPr lang="zh-CN" altLang="en-US" sz="1800"/>
                  <a:t>阶逆变，</a:t>
                </a:r>
                <a:r>
                  <a:rPr lang="en-US" altLang="zh-CN" sz="1800"/>
                  <a:t>1 </a:t>
                </a:r>
                <a:r>
                  <a:rPr lang="zh-CN" altLang="en-US" sz="1800"/>
                  <a:t>阶协变，又称为 </a:t>
                </a:r>
                <a:r>
                  <a:rPr lang="en-US" altLang="zh-CN" sz="1800"/>
                  <a:t>(1, 1) </a:t>
                </a:r>
                <a:r>
                  <a:rPr lang="zh-CN" altLang="en-US" sz="1800"/>
                  <a:t>阶混合张量</a:t>
                </a:r>
                <a:endParaRPr lang="en-US" altLang="zh-CN" sz="1800"/>
              </a:p>
              <a:p>
                <a:pPr lvl="2">
                  <a:lnSpc>
                    <a:spcPct val="110000"/>
                  </a:lnSpc>
                </a:pPr>
                <a:r>
                  <a:rPr lang="en-US" altLang="zh-CN" sz="1600"/>
                  <a:t>(2, 0) </a:t>
                </a:r>
                <a:r>
                  <a:rPr lang="zh-CN" altLang="en-US" sz="1600"/>
                  <a:t>张量满足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𝜇𝜈</m:t>
                        </m:r>
                      </m:sup>
                    </m:sSup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p>
                        </m:sSup>
                      </m:num>
                      <m:den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𝛼𝛽</m:t>
                        </m:r>
                      </m:sup>
                    </m:sSup>
                  </m:oMath>
                </a14:m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en-US" altLang="zh-CN" sz="1600"/>
                  <a:t>(1, 1) </a:t>
                </a:r>
                <a:r>
                  <a:rPr lang="zh-CN" altLang="en-US" sz="1600"/>
                  <a:t>张量满足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bSup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p>
                        </m:sSup>
                      </m:num>
                      <m:den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p>
                        </m:sSup>
                      </m:den>
                    </m:f>
                    <m:sSubSup>
                      <m:sSub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bSup>
                  </m:oMath>
                </a14:m>
                <a:r>
                  <a:rPr lang="zh-CN" altLang="en-US" sz="1600"/>
                  <a:t>（指标运算的规律</a:t>
                </a:r>
                <a:r>
                  <a:rPr lang="en-US" altLang="zh-CN" sz="1600"/>
                  <a:t>?</a:t>
                </a:r>
                <a:r>
                  <a:rPr lang="zh-CN" altLang="en-US" sz="1600"/>
                  <a:t>）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问题：矩阵是如何表示线性变换的？</a:t>
                </a:r>
                <a:endParaRPr lang="en-US" altLang="zh-CN" sz="1600"/>
              </a:p>
              <a:p>
                <a:pPr lvl="3">
                  <a:lnSpc>
                    <a:spcPct val="110000"/>
                  </a:lnSpc>
                </a:pPr>
                <a:r>
                  <a:rPr lang="zh-CN" altLang="en-US" sz="1400"/>
                  <a:t>基底不变，更改坐标：矩阵元构成 </a:t>
                </a:r>
                <a:r>
                  <a:rPr lang="en-US" altLang="zh-CN" sz="1400"/>
                  <a:t>(2, 0) </a:t>
                </a:r>
                <a:r>
                  <a:rPr lang="zh-CN" altLang="en-US" sz="1400"/>
                  <a:t>阶张量</a:t>
                </a:r>
                <a:endParaRPr lang="en-US" altLang="zh-CN" sz="1400"/>
              </a:p>
              <a:p>
                <a:pPr lvl="3">
                  <a:lnSpc>
                    <a:spcPct val="110000"/>
                  </a:lnSpc>
                </a:pPr>
                <a:r>
                  <a:rPr lang="zh-CN" altLang="en-US" sz="1400"/>
                  <a:t>坐标不变，更改基底：矩阵元构成 </a:t>
                </a:r>
                <a:r>
                  <a:rPr lang="en-US" altLang="zh-CN" sz="1400"/>
                  <a:t>(0, 2) </a:t>
                </a:r>
                <a:r>
                  <a:rPr lang="zh-CN" altLang="en-US" sz="1400"/>
                  <a:t>阶张量</a:t>
                </a: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5D9DE85-4020-C36F-D805-D7C0C7419B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12710B-578D-759C-3E81-6FF68AD89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B26D37-D3B3-D82E-9DB9-072868C9E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C73F6D-39D4-176A-DB1D-066DC1527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8436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5D9495-7513-2FE0-8B68-2D190971C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张量的运算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1D1192D-1177-A9D2-1C12-58B7E9121E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并矢 </a:t>
                </a:r>
                <a:r>
                  <a:rPr lang="en-US" altLang="zh-CN" sz="2400"/>
                  <a:t>(dyadic tensor)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物理上对于两向量张量积的直观理解</a:t>
                </a:r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例：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𝒋</m:t>
                    </m:r>
                  </m:oMath>
                </a14:m>
                <a:r>
                  <a:rPr lang="en-US" altLang="zh-CN" sz="1600"/>
                  <a:t>,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𝒋</m:t>
                    </m:r>
                  </m:oMath>
                </a14:m>
                <a:r>
                  <a:rPr lang="zh-CN" altLang="en-US" sz="1600"/>
                  <a:t>，其并矢为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𝒙𝒚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𝑎𝑐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𝒊𝒊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𝑎𝑑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𝒊𝒋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𝑏𝑐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𝒋𝒊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𝑏𝑑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𝒋𝒋</m:t>
                    </m:r>
                  </m:oMath>
                </a14:m>
                <a:endParaRPr lang="en-US" altLang="zh-CN" sz="1600" b="1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与点积的结合律：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𝒙𝒚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𝒙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US" altLang="zh-CN" sz="2000"/>
                  <a:t>,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𝒚𝒛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d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endParaRPr lang="en-US" altLang="zh-CN" sz="2000" b="1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可以用张量积的矩阵形式证明</a:t>
                </a:r>
                <a:endParaRPr lang="en-US" altLang="zh-CN" sz="16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分量形式：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</m:oMath>
                </a14:m>
                <a:r>
                  <a:rPr lang="zh-CN" altLang="en-US" sz="2000"/>
                  <a:t>，是一个 </a:t>
                </a:r>
                <a:r>
                  <a:rPr lang="en-US" altLang="zh-CN" sz="2000"/>
                  <a:t>(2, 0) </a:t>
                </a:r>
                <a:r>
                  <a:rPr lang="zh-CN" altLang="en-US" sz="2000"/>
                  <a:t>阶张量</a:t>
                </a:r>
                <a:endParaRPr lang="en-US" altLang="zh-CN" sz="2000"/>
              </a:p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张量的并乘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en-US" altLang="zh-CN" sz="2000"/>
                  <a:t>(m, n) </a:t>
                </a:r>
                <a:r>
                  <a:rPr lang="zh-CN" altLang="en-US" sz="2000"/>
                  <a:t>阶张量与 </a:t>
                </a:r>
                <a:r>
                  <a:rPr lang="en-US" altLang="zh-CN" sz="2000"/>
                  <a:t>(p, q) </a:t>
                </a:r>
                <a:r>
                  <a:rPr lang="zh-CN" altLang="en-US" sz="2000"/>
                  <a:t>阶张量并乘得到 </a:t>
                </a:r>
                <a:r>
                  <a:rPr lang="en-US" altLang="zh-CN" sz="2000"/>
                  <a:t>(</a:t>
                </a:r>
                <a:r>
                  <a:rPr lang="en-US" altLang="zh-CN" sz="2000" err="1"/>
                  <a:t>m+p</a:t>
                </a:r>
                <a:r>
                  <a:rPr lang="en-US" altLang="zh-CN" sz="2000"/>
                  <a:t>, </a:t>
                </a:r>
                <a:r>
                  <a:rPr lang="en-US" altLang="zh-CN" sz="2000" err="1"/>
                  <a:t>n+q</a:t>
                </a:r>
                <a:r>
                  <a:rPr lang="en-US" altLang="zh-CN" sz="2000"/>
                  <a:t>) </a:t>
                </a:r>
                <a:r>
                  <a:rPr lang="zh-CN" altLang="en-US" sz="2000"/>
                  <a:t>阶张量</a:t>
                </a:r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例：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sz="2000"/>
                  <a:t>,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p>
                    </m:sSup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</m:oMath>
                </a14:m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𝒙𝒚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zh-CN" altLang="en-US" sz="1600"/>
                  <a:t>（不能交换基底顺序</a:t>
                </a:r>
                <a:r>
                  <a:rPr lang="en-US" altLang="zh-CN" sz="1600"/>
                  <a:t>!</a:t>
                </a:r>
                <a:r>
                  <a:rPr lang="zh-CN" altLang="en-US" sz="1600"/>
                  <a:t>）</a:t>
                </a:r>
                <a:endParaRPr lang="en-US" altLang="zh-CN" sz="160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1D1192D-1177-A9D2-1C12-58B7E9121E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B72244-AD90-7BE8-04B7-8A3C9AD9F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243AE2-9FB3-DB37-D884-BBFF0EE4E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96DC81-3EBE-9CF3-0572-5441247C3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701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5EFCCC-B34D-5525-AE69-EA4F5EF8D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张量的运算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B7C7E3A-BB29-8AA1-25BB-1EC25614C0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张量的缩并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例：</a:t>
                </a:r>
                <a:r>
                  <a:rPr lang="en-US" altLang="zh-CN" sz="2000" b="1"/>
                  <a:t>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缩并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zh-CN" altLang="en-US" sz="1600"/>
                  <a:t> 和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zh-CN" altLang="en-US" sz="1600"/>
                  <a:t>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Sup>
                      <m:sSubSup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sz="16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缩并一般在一对协</a:t>
                </a:r>
                <a:r>
                  <a:rPr lang="en-US" altLang="zh-CN" sz="2000"/>
                  <a:t>/</a:t>
                </a:r>
                <a:r>
                  <a:rPr lang="zh-CN" altLang="en-US" sz="2000"/>
                  <a:t>逆基矢间展开，利用克罗内克符号，使张量阶数降低 </a:t>
                </a:r>
                <a:r>
                  <a:rPr lang="en-US" altLang="zh-CN" sz="2000"/>
                  <a:t>2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缩并后的张量与被缩并基矢独立</a:t>
                </a:r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 b="0"/>
                  <a:t>三维空间中</a:t>
                </a:r>
                <a:r>
                  <a:rPr lang="en-US" altLang="zh-CN" sz="1600" b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bSup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zh-CN" altLang="en-US" sz="1600"/>
                  <a:t> 的缩并结果为 </a:t>
                </a:r>
                <a:r>
                  <a:rPr lang="en-US" altLang="zh-CN" sz="1600"/>
                  <a:t>0 </a:t>
                </a:r>
                <a:r>
                  <a:rPr lang="zh-CN" altLang="en-US" sz="1600"/>
                  <a:t>阶张量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r>
                  <a:rPr lang="zh-CN" altLang="en-US" sz="1600"/>
                  <a:t>，这是一个与基底选取无关的量（迹、特征值）</a:t>
                </a:r>
                <a:endParaRPr lang="en-US" altLang="zh-CN" sz="1600"/>
              </a:p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张量的点积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两个张量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altLang="zh-CN" sz="2000"/>
                  <a:t>,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zh-CN" altLang="en-US" sz="2000"/>
                  <a:t> 的点积等于它们先联立再缩并的结果</a:t>
                </a:r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显然对于高阶张量来说，点积的形式有多种</a:t>
                </a:r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当选择缩并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zh-CN" altLang="en-US" sz="1600"/>
                  <a:t> 的最后一个基矢和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zh-CN" altLang="en-US" sz="1600"/>
                  <a:t> 的第一个基矢时，可以记为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endParaRPr lang="zh-CN" altLang="en-US" sz="1600" b="1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B7C7E3A-BB29-8AA1-25BB-1EC25614C0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9AB5FE-7D55-9DC6-AF3D-3B34A1F6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072870-F2B8-C7BE-979C-80BE31BF2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53B804-AF23-0612-BA9E-1ADB1D594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7165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58B84-4271-BA20-3E10-AB2D015AB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3E7436-93DD-C0FA-2063-55D4FBFEA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张量的运算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E0C18E7-2B47-E010-4179-EFED6A81BE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张量的点积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双点积：两个张量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altLang="zh-CN" sz="2000"/>
                  <a:t>,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zh-CN" altLang="en-US" sz="2000"/>
                  <a:t> 的双点积等于它们先联立再缩并两对基矢量的结果</a:t>
                </a:r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并联式：先缩并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altLang="zh-CN" sz="1600"/>
                  <a:t>,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zh-CN" altLang="en-US" sz="1600"/>
                  <a:t> 的倒数第一个基矢；先缩并 </a:t>
                </a:r>
                <a14:m>
                  <m:oMath xmlns:m="http://schemas.openxmlformats.org/officeDocument/2006/math">
                    <m:r>
                      <a:rPr lang="en-US" altLang="zh-CN" sz="1600" b="1" i="1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altLang="zh-CN" sz="1600"/>
                  <a:t>, </a:t>
                </a:r>
                <a14:m>
                  <m:oMath xmlns:m="http://schemas.openxmlformats.org/officeDocument/2006/math">
                    <m:r>
                      <a:rPr lang="en-US" altLang="zh-CN" sz="1600" b="1" i="1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zh-CN" altLang="en-US" sz="1600"/>
                  <a:t> 的倒数第二个基矢</a:t>
                </a:r>
                <a:endParaRPr lang="en-US" altLang="zh-CN" sz="1600"/>
              </a:p>
              <a:p>
                <a:pPr lvl="3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zh-CN" sz="14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altLang="zh-CN" sz="1400" b="1" i="1" smtClean="0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𝑘𝑙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p>
                        </m:sSup>
                      </m:e>
                    </m:d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p>
                    </m:sSup>
                    <m:sSub>
                      <m:sSub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𝑘𝑙</m:t>
                        </m:r>
                      </m:sub>
                    </m:sSub>
                    <m:sSubSup>
                      <m:sSub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  <m:sSubSup>
                      <m:sSub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endParaRPr lang="en-US" altLang="zh-CN" sz="14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串联式：先缩并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altLang="zh-CN" sz="1600"/>
                  <a:t>,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zh-CN" altLang="en-US" sz="1600"/>
                  <a:t> 的中间第一个基矢；先缩并 </a:t>
                </a:r>
                <a14:m>
                  <m:oMath xmlns:m="http://schemas.openxmlformats.org/officeDocument/2006/math">
                    <m:r>
                      <a:rPr lang="en-US" altLang="zh-CN" sz="1600" b="1" i="1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altLang="zh-CN" sz="1600"/>
                  <a:t>, </a:t>
                </a:r>
                <a14:m>
                  <m:oMath xmlns:m="http://schemas.openxmlformats.org/officeDocument/2006/math">
                    <m:r>
                      <a:rPr lang="en-US" altLang="zh-CN" sz="1600" b="1" i="1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zh-CN" altLang="en-US" sz="1600"/>
                  <a:t> 的中间第二个基矢</a:t>
                </a:r>
                <a:endParaRPr lang="en-US" altLang="zh-CN" sz="1600"/>
              </a:p>
              <a:p>
                <a:pPr lvl="3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zh-CN" sz="14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⋅⋅</m:t>
                    </m:r>
                    <m:r>
                      <a:rPr lang="en-US" altLang="zh-CN" sz="1400" b="1" i="1" smtClean="0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⋅⋅</m:t>
                    </m:r>
                    <m:d>
                      <m:d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𝑘𝑙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p>
                        </m:sSup>
                      </m:e>
                    </m:d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p>
                    </m:sSup>
                    <m:sSub>
                      <m:sSub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𝑘𝑙</m:t>
                        </m:r>
                      </m:sub>
                    </m:sSub>
                    <m:sSubSup>
                      <m:sSub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  <m:sSubSup>
                      <m:sSub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endParaRPr lang="en-US" altLang="zh-CN" sz="1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实例</a:t>
                </a:r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𝒙𝒚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Sup>
                      <m:sSub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altLang="zh-CN" sz="1600" b="1" i="0" smtClean="0">
                        <a:latin typeface="Cambria Math" panose="02040503050406030204" pitchFamily="18" charset="0"/>
                      </a:rPr>
                      <m:t>𝛁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  <m:r>
                      <a:rPr lang="en-US" altLang="zh-CN" sz="1600" i="1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1" i="1"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f>
                              <m:f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1" i="1"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Sup>
                      <m:sSub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f>
                      <m:f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num>
                      <m:den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f>
                          <m:f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den>
                        </m:f>
                      </m:e>
                    </m:d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altLang="zh-CN" sz="1600" b="0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altLang="zh-CN" sz="1600" b="1" i="0">
                            <a:latin typeface="Cambria Math" panose="02040503050406030204" pitchFamily="18" charset="0"/>
                          </a:rPr>
                          <m:t>𝛁</m:t>
                        </m:r>
                      </m:e>
                    </m:d>
                    <m:r>
                      <a:rPr lang="en-US" altLang="zh-CN" sz="1600" b="1" i="1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endParaRPr lang="en-US" altLang="zh-CN" sz="1600"/>
              </a:p>
              <a:p>
                <a:pPr lvl="3">
                  <a:lnSpc>
                    <a:spcPct val="110000"/>
                  </a:lnSpc>
                </a:pPr>
                <a:r>
                  <a:rPr lang="zh-CN" altLang="en-US" sz="1400"/>
                  <a:t>当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altLang="zh-CN" sz="1400"/>
                  <a:t> </a:t>
                </a:r>
                <a:r>
                  <a:rPr lang="zh-CN" altLang="en-US" sz="1400"/>
                  <a:t>为速度时，上式是随体导数的重要部分</a:t>
                </a:r>
                <a:endParaRPr lang="en-US" altLang="zh-CN" sz="1400"/>
              </a:p>
              <a:p>
                <a:pPr lvl="3">
                  <a:lnSpc>
                    <a:spcPct val="11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1400"/>
                  <a:t> </a:t>
                </a:r>
                <a:r>
                  <a:rPr lang="zh-CN" altLang="en-US" sz="1400"/>
                  <a:t>可以简记为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zh-CN" altLang="en-US" sz="1400"/>
                  <a:t>，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altLang="zh-CN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num>
                      <m:den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altLang="zh-CN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1400"/>
                  <a:t> </a:t>
                </a:r>
                <a:r>
                  <a:rPr lang="zh-CN" altLang="en-US" sz="1400"/>
                  <a:t>可以记为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</m:oMath>
                </a14:m>
                <a:endParaRPr lang="en-US" altLang="zh-CN" sz="140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E0C18E7-2B47-E010-4179-EFED6A81BE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E6C601-EA2F-AACD-4B0D-F578231EB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CEF227-247D-A96B-AD62-DD06DD3AF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B024E2-8500-E506-2F59-E758211C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4007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C2A074-81A9-1ECC-3C58-3D2E946CB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张量的运算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1454B14-E93E-CCAC-CBBF-11E3609FAC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用张量表示叉积</a:t>
                </a:r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列维</a:t>
                </a:r>
                <a:r>
                  <a:rPr lang="en-US" altLang="zh-CN" sz="2000"/>
                  <a:t>—</a:t>
                </a:r>
                <a:r>
                  <a:rPr lang="zh-CN" altLang="en-US" sz="2000"/>
                  <a:t>奇维塔 </a:t>
                </a:r>
                <a:r>
                  <a:rPr lang="en-US" altLang="zh-CN" sz="2000"/>
                  <a:t>(Levi-Civita) </a:t>
                </a:r>
                <a:r>
                  <a:rPr lang="zh-CN" altLang="en-US" sz="2000"/>
                  <a:t>符号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𝑖𝑗𝑘</m:t>
                        </m:r>
                      </m:sub>
                    </m:sSub>
                  </m:oMath>
                </a14:m>
                <a:endParaRPr lang="en-US" altLang="zh-CN" sz="2000" b="0" i="1">
                  <a:latin typeface="Cambria Math" panose="02040503050406030204" pitchFamily="18" charset="0"/>
                </a:endParaRPr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𝑖𝑗𝑘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𝑗𝑘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𝑘𝑖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zh-CN" altLang="en-US" sz="1600"/>
                  <a:t>；</a:t>
                </a:r>
                <a:r>
                  <a:rPr lang="en-US" altLang="zh-CN" sz="160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𝑘𝑗𝑖</m:t>
                        </m:r>
                      </m:sub>
                    </m:sSub>
                    <m:r>
                      <a:rPr lang="en-US" altLang="zh-CN" sz="1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𝑖𝑘𝑗</m:t>
                        </m:r>
                      </m:sub>
                    </m:sSub>
                    <m:r>
                      <a:rPr lang="en-US" altLang="zh-CN" sz="1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𝑗𝑖𝑘</m:t>
                        </m:r>
                      </m:sub>
                    </m:sSub>
                    <m:r>
                      <a:rPr lang="en-US" altLang="zh-CN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zh-CN" altLang="en-US" sz="1600"/>
                  <a:t>；下标有重复时为</a:t>
                </a:r>
                <a:r>
                  <a:rPr lang="en-US" altLang="zh-CN" sz="1600"/>
                  <a:t> 0</a:t>
                </a:r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性质：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𝑖𝑗𝑘</m:t>
                        </m:r>
                      </m:sub>
                    </m:sSub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𝑖𝑚𝑛</m:t>
                        </m:r>
                      </m:sup>
                    </m:sSup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sSubSup>
                      <m:sSub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sSubSup>
                      <m:sSub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zh-CN" altLang="en-US" sz="1600"/>
                  <a:t>；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𝑗𝑚𝑛</m:t>
                        </m:r>
                      </m:sub>
                    </m:sSub>
                    <m:sSup>
                      <m:sSup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𝑖𝑚𝑛</m:t>
                        </m:r>
                      </m:sup>
                    </m:sSup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=2</m:t>
                    </m:r>
                    <m:sSubSup>
                      <m:sSubSup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zh-CN" altLang="en-US" sz="1600"/>
                  <a:t>；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𝑖𝑗𝑘</m:t>
                        </m:r>
                      </m:sub>
                    </m:sSub>
                    <m:sSup>
                      <m:sSup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𝑖𝑗𝑘</m:t>
                        </m:r>
                      </m:sup>
                    </m:sSup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一般意义下该符号表达各指标的排列的奇偶性，因此可用来定义行列式</a:t>
                </a:r>
                <a:endParaRPr lang="en-US" altLang="zh-CN" sz="1600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sSubSup>
                      <m:sSub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⋅⋅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:r>
                  <a:rPr lang="zh-CN" altLang="en-US" sz="1600"/>
                  <a:t>在单位正交基底下可以忽略协</a:t>
                </a:r>
                <a:r>
                  <a:rPr lang="en-US" altLang="zh-CN" sz="1600"/>
                  <a:t>/</a:t>
                </a:r>
                <a:r>
                  <a:rPr lang="zh-CN" altLang="en-US" sz="1600"/>
                  <a:t>逆变，记为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CN" sz="1600" b="1" i="1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𝑖𝑗𝑘</m:t>
                        </m:r>
                      </m:sub>
                    </m:sSub>
                  </m:oMath>
                </a14:m>
                <a:endParaRPr lang="en-US" altLang="zh-CN" sz="16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示例：证明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0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sSubSup>
                      <m:sSub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Sup>
                      <m:sSub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𝑚𝑛</m:t>
                        </m:r>
                      </m:sup>
                    </m:sSubSup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altLang="zh-CN" sz="160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16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1600"/>
              </a:p>
              <a:p>
                <a:pPr>
                  <a:lnSpc>
                    <a:spcPct val="110000"/>
                  </a:lnSpc>
                </a:pPr>
                <a:r>
                  <a:rPr lang="en-US" altLang="zh-CN" sz="2400"/>
                  <a:t>** </a:t>
                </a:r>
                <a:r>
                  <a:rPr lang="zh-CN" altLang="en-US" sz="2400"/>
                  <a:t>张量的本质：对偶线性空间（略）</a:t>
                </a:r>
                <a:endParaRPr lang="en-US" altLang="zh-CN" sz="240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1454B14-E93E-CCAC-CBBF-11E3609FAC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12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0CFB3A-3E44-B530-C519-6EC47850D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57AC2C-3969-3E0A-784F-4C7B51833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B322FE-BDED-14C9-9C75-C00A79C6F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0515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11ACD4-7303-8107-03C5-C0E442E09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拓展阅读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5AF653-176C-66BF-5C09-571310BF6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/>
              <a:t>教科书</a:t>
            </a:r>
            <a:endParaRPr lang="en-US" altLang="zh-CN" sz="2400"/>
          </a:p>
          <a:p>
            <a:pPr lvl="1">
              <a:lnSpc>
                <a:spcPct val="110000"/>
              </a:lnSpc>
            </a:pPr>
            <a:r>
              <a:rPr lang="de-DE" altLang="zh-CN" sz="2000"/>
              <a:t>Sheldon Axler. Linear Algebra Done Right. 2015.</a:t>
            </a:r>
          </a:p>
          <a:p>
            <a:pPr lvl="1">
              <a:lnSpc>
                <a:spcPct val="110000"/>
              </a:lnSpc>
            </a:pPr>
            <a:r>
              <a:rPr lang="de-DE" altLang="zh-CN" sz="2000"/>
              <a:t>Kaare Petersen and Michael Pedersen. The Matrix Cookbook. 2012.</a:t>
            </a:r>
          </a:p>
          <a:p>
            <a:pPr lvl="1">
              <a:lnSpc>
                <a:spcPct val="110000"/>
              </a:lnSpc>
            </a:pPr>
            <a:r>
              <a:rPr lang="zh-CN" altLang="en-US" sz="2000"/>
              <a:t>张贤达</a:t>
            </a:r>
            <a:r>
              <a:rPr lang="en-US" altLang="zh-CN" sz="2000"/>
              <a:t>. </a:t>
            </a:r>
            <a:r>
              <a:rPr lang="zh-CN" altLang="en-US" sz="2000"/>
              <a:t>矩阵分析与应用</a:t>
            </a:r>
            <a:r>
              <a:rPr lang="en-US" altLang="zh-CN" sz="2000"/>
              <a:t> (</a:t>
            </a:r>
            <a:r>
              <a:rPr lang="zh-CN" altLang="en-US" sz="2000"/>
              <a:t>第</a:t>
            </a:r>
            <a:r>
              <a:rPr lang="en-US" altLang="zh-CN" sz="2000"/>
              <a:t>2</a:t>
            </a:r>
            <a:r>
              <a:rPr lang="zh-CN" altLang="en-US" sz="2000"/>
              <a:t>版</a:t>
            </a:r>
            <a:r>
              <a:rPr lang="en-US" altLang="zh-CN" sz="2000"/>
              <a:t>).</a:t>
            </a:r>
            <a:r>
              <a:rPr lang="zh-CN" altLang="en-US" sz="2000"/>
              <a:t>清华大学出版社</a:t>
            </a:r>
            <a:r>
              <a:rPr lang="en-US" altLang="zh-CN" sz="2000"/>
              <a:t>. 2013.</a:t>
            </a:r>
          </a:p>
          <a:p>
            <a:pPr lvl="1">
              <a:lnSpc>
                <a:spcPct val="110000"/>
              </a:lnSpc>
            </a:pPr>
            <a:r>
              <a:rPr lang="zh-CN" altLang="en-US" sz="2000"/>
              <a:t>黄克智</a:t>
            </a:r>
            <a:r>
              <a:rPr lang="en-US" altLang="zh-CN" sz="2000"/>
              <a:t>, </a:t>
            </a:r>
            <a:r>
              <a:rPr lang="zh-CN" altLang="en-US" sz="2000"/>
              <a:t>薛明德</a:t>
            </a:r>
            <a:r>
              <a:rPr lang="en-US" altLang="zh-CN" sz="2000"/>
              <a:t>, </a:t>
            </a:r>
            <a:r>
              <a:rPr lang="zh-CN" altLang="en-US" sz="2000"/>
              <a:t>陆明万</a:t>
            </a:r>
            <a:r>
              <a:rPr lang="en-US" altLang="zh-CN" sz="2000"/>
              <a:t>. </a:t>
            </a:r>
            <a:r>
              <a:rPr lang="zh-CN" altLang="en-US" sz="2000"/>
              <a:t>张量分析 </a:t>
            </a:r>
            <a:r>
              <a:rPr lang="en-US" altLang="zh-CN" sz="2000"/>
              <a:t>(</a:t>
            </a:r>
            <a:r>
              <a:rPr lang="zh-CN" altLang="en-US" sz="2000"/>
              <a:t>第</a:t>
            </a:r>
            <a:r>
              <a:rPr lang="en-US" altLang="zh-CN" sz="2000"/>
              <a:t>3</a:t>
            </a:r>
            <a:r>
              <a:rPr lang="zh-CN" altLang="en-US" sz="2000"/>
              <a:t>版</a:t>
            </a:r>
            <a:r>
              <a:rPr lang="en-US" altLang="zh-CN" sz="2000"/>
              <a:t>). </a:t>
            </a:r>
            <a:r>
              <a:rPr lang="zh-CN" altLang="en-US" sz="2000"/>
              <a:t>清华大学出版社</a:t>
            </a:r>
            <a:r>
              <a:rPr lang="en-US" altLang="zh-CN" sz="2000"/>
              <a:t>. 2020.</a:t>
            </a:r>
          </a:p>
          <a:p>
            <a:pPr lvl="1">
              <a:lnSpc>
                <a:spcPct val="110000"/>
              </a:lnSpc>
            </a:pPr>
            <a:r>
              <a:rPr lang="en-US" altLang="zh-CN" sz="2000"/>
              <a:t>T. </a:t>
            </a:r>
            <a:r>
              <a:rPr lang="zh-CN" altLang="en-US" sz="2000"/>
              <a:t>弗兰克尔</a:t>
            </a:r>
            <a:r>
              <a:rPr lang="en-US" altLang="zh-CN" sz="2000"/>
              <a:t>. </a:t>
            </a:r>
            <a:r>
              <a:rPr lang="zh-CN" altLang="en-US" sz="2000"/>
              <a:t>物理几何学导论</a:t>
            </a:r>
            <a:r>
              <a:rPr lang="en-US" altLang="zh-CN" sz="2000"/>
              <a:t>.</a:t>
            </a:r>
            <a:r>
              <a:rPr lang="zh-CN" altLang="en-US" sz="2000"/>
              <a:t>世界图书出版公司</a:t>
            </a:r>
            <a:r>
              <a:rPr lang="en-US" altLang="zh-CN" sz="2000"/>
              <a:t>. 2016. (</a:t>
            </a:r>
            <a:r>
              <a:rPr lang="en-US" altLang="zh-CN" sz="1600"/>
              <a:t>The Geometry of Physics: An Introduction)</a:t>
            </a:r>
          </a:p>
          <a:p>
            <a:pPr>
              <a:lnSpc>
                <a:spcPct val="110000"/>
              </a:lnSpc>
            </a:pPr>
            <a:r>
              <a:rPr lang="zh-CN" altLang="en-US" sz="2400"/>
              <a:t>网站</a:t>
            </a:r>
            <a:endParaRPr lang="de-DE" altLang="zh-CN" sz="2400"/>
          </a:p>
          <a:p>
            <a:pPr lvl="1">
              <a:lnSpc>
                <a:spcPct val="110000"/>
              </a:lnSpc>
            </a:pPr>
            <a:r>
              <a:rPr lang="de-DE" altLang="zh-CN" sz="2000">
                <a:hlinkClick r:id="rId2"/>
              </a:rPr>
              <a:t>https://www.3blue1brown.com/</a:t>
            </a:r>
            <a:endParaRPr lang="de-DE" altLang="zh-CN" sz="2000"/>
          </a:p>
          <a:p>
            <a:pPr lvl="1">
              <a:lnSpc>
                <a:spcPct val="110000"/>
              </a:lnSpc>
            </a:pPr>
            <a:r>
              <a:rPr lang="de-DE" altLang="zh-CN" sz="2000">
                <a:hlinkClick r:id="rId3"/>
              </a:rPr>
              <a:t>https://www.matrixcalculus.org/</a:t>
            </a:r>
            <a:endParaRPr lang="de-DE" altLang="zh-CN" sz="200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A96D88-B2C1-38E6-FBA2-1D785BE10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BD3E4D-7931-0FB4-028B-E42580718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26C85C-5D2E-6EA2-245A-838F5632F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38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64526-2F4B-2048-D347-191B9BCD0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作业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6012D0-9866-A87C-C702-95706EB08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400"/>
              <a:t>作业概述</a:t>
            </a:r>
            <a:endParaRPr lang="en-US" altLang="zh-CN" sz="2400"/>
          </a:p>
          <a:p>
            <a:pPr lvl="1"/>
            <a:r>
              <a:rPr lang="en-US" altLang="zh-CN" sz="2000"/>
              <a:t>7 </a:t>
            </a:r>
            <a:r>
              <a:rPr lang="zh-CN" altLang="en-US" sz="2000"/>
              <a:t>道在图形学中有所应用的线性代数证明</a:t>
            </a:r>
            <a:r>
              <a:rPr lang="en-US" altLang="zh-CN" sz="2000"/>
              <a:t>/</a:t>
            </a:r>
            <a:r>
              <a:rPr lang="zh-CN" altLang="en-US" sz="2000"/>
              <a:t>计算题</a:t>
            </a:r>
            <a:endParaRPr lang="en-US" altLang="zh-CN" sz="2000"/>
          </a:p>
          <a:p>
            <a:r>
              <a:rPr lang="zh-CN" altLang="en-US" sz="2400"/>
              <a:t>作业要求</a:t>
            </a:r>
            <a:endParaRPr lang="en-US" altLang="zh-CN" sz="2400"/>
          </a:p>
          <a:p>
            <a:pPr lvl="1"/>
            <a:r>
              <a:rPr lang="zh-CN" altLang="en-US" sz="2000"/>
              <a:t>用 </a:t>
            </a:r>
            <a:r>
              <a:rPr lang="en-US" altLang="zh-CN" sz="2000"/>
              <a:t>LaTeX/Word </a:t>
            </a:r>
            <a:r>
              <a:rPr lang="zh-CN" altLang="en-US" sz="2000"/>
              <a:t>等工具以规范的公式排版书写</a:t>
            </a:r>
            <a:endParaRPr lang="en-US" altLang="zh-CN" sz="2000"/>
          </a:p>
          <a:p>
            <a:pPr lvl="2"/>
            <a:r>
              <a:rPr lang="zh-CN" altLang="en-US" sz="1600"/>
              <a:t>字号、字体等格式不限</a:t>
            </a:r>
            <a:endParaRPr lang="en-US" altLang="zh-CN" sz="1600"/>
          </a:p>
          <a:p>
            <a:pPr lvl="1"/>
            <a:r>
              <a:rPr lang="zh-CN" altLang="en-US" sz="2000"/>
              <a:t>导出为 </a:t>
            </a:r>
            <a:r>
              <a:rPr lang="en-US" altLang="zh-CN" sz="2000"/>
              <a:t>PDF </a:t>
            </a:r>
            <a:r>
              <a:rPr lang="zh-CN" altLang="en-US" sz="2000"/>
              <a:t>文档</a:t>
            </a:r>
            <a:endParaRPr lang="en-US" altLang="zh-CN" sz="2000"/>
          </a:p>
          <a:p>
            <a:pPr lvl="1"/>
            <a:r>
              <a:rPr lang="zh-CN" altLang="en-US" sz="2000"/>
              <a:t>满分为 </a:t>
            </a:r>
            <a:r>
              <a:rPr lang="en-US" altLang="zh-CN" sz="2000"/>
              <a:t>100 </a:t>
            </a:r>
            <a:r>
              <a:rPr lang="zh-CN" altLang="en-US" sz="2000"/>
              <a:t>分，达到 </a:t>
            </a:r>
            <a:r>
              <a:rPr lang="en-US" altLang="zh-CN" sz="2000"/>
              <a:t>60 </a:t>
            </a:r>
            <a:r>
              <a:rPr lang="zh-CN" altLang="en-US" sz="2000"/>
              <a:t>分为本次作业通过</a:t>
            </a:r>
            <a:endParaRPr lang="en-US" altLang="zh-CN" sz="2000"/>
          </a:p>
          <a:p>
            <a:pPr lvl="2"/>
            <a:r>
              <a:rPr lang="zh-CN" altLang="en-US" sz="1600"/>
              <a:t>全部课程作业中通过 </a:t>
            </a:r>
            <a:r>
              <a:rPr lang="en-US" altLang="zh-CN" sz="1600"/>
              <a:t>80% </a:t>
            </a:r>
            <a:r>
              <a:rPr lang="zh-CN" altLang="en-US" sz="1600"/>
              <a:t>者可获得结业认证（优秀者或许会有奖励）</a:t>
            </a:r>
            <a:endParaRPr lang="en-US" altLang="zh-CN" sz="1600"/>
          </a:p>
          <a:p>
            <a:r>
              <a:rPr lang="zh-CN" altLang="en-US" sz="2400"/>
              <a:t>作业提交</a:t>
            </a:r>
            <a:endParaRPr lang="en-US" altLang="zh-CN" sz="2400"/>
          </a:p>
          <a:p>
            <a:pPr lvl="1"/>
            <a:r>
              <a:rPr lang="zh-CN" altLang="en-US" sz="2000"/>
              <a:t>注册在线课程系统</a:t>
            </a:r>
            <a:endParaRPr lang="en-US" altLang="zh-CN" sz="2000"/>
          </a:p>
          <a:p>
            <a:pPr lvl="2"/>
            <a:r>
              <a:rPr lang="de-DE" altLang="zh-CN" sz="1600">
                <a:hlinkClick r:id="rId2"/>
              </a:rPr>
              <a:t>http://cn.ces-alpha.org/course/register/GAMES001/</a:t>
            </a:r>
            <a:endParaRPr lang="de-DE" altLang="zh-CN" sz="1600"/>
          </a:p>
          <a:p>
            <a:pPr lvl="1"/>
            <a:r>
              <a:rPr lang="zh-CN" altLang="en-US" sz="2000"/>
              <a:t>在</a:t>
            </a:r>
            <a:r>
              <a:rPr lang="en-US" altLang="zh-CN" sz="2000"/>
              <a:t> 2024 </a:t>
            </a:r>
            <a:r>
              <a:rPr lang="zh-CN" altLang="en-US" sz="2000"/>
              <a:t>年 </a:t>
            </a:r>
            <a:r>
              <a:rPr lang="en-US" altLang="zh-CN" sz="2000"/>
              <a:t>4 </a:t>
            </a:r>
            <a:r>
              <a:rPr lang="zh-CN" altLang="en-US" sz="2000"/>
              <a:t>月 </a:t>
            </a:r>
            <a:r>
              <a:rPr lang="en-US" altLang="zh-CN" sz="2000"/>
              <a:t>16 </a:t>
            </a:r>
            <a:r>
              <a:rPr lang="zh-CN" altLang="en-US" sz="2000"/>
              <a:t>日 </a:t>
            </a:r>
            <a:r>
              <a:rPr lang="en-US" altLang="zh-CN" sz="2000"/>
              <a:t>00:00 </a:t>
            </a:r>
            <a:r>
              <a:rPr lang="zh-CN" altLang="en-US" sz="2000"/>
              <a:t>前提交作业</a:t>
            </a:r>
            <a:endParaRPr lang="en-US" altLang="zh-CN" sz="2000"/>
          </a:p>
          <a:p>
            <a:pPr lvl="2"/>
            <a:r>
              <a:rPr lang="zh-CN" altLang="en-US" sz="1600"/>
              <a:t>每次作业时限为五周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5A0B15-CCDE-4FF4-36EA-E426DD372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FD4E58-A1B0-0D7B-E71A-216E51279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248C8C-6FEA-C151-30AC-C654F7F5D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31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0800BC-5C88-45C6-40FA-C65BD0351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课程大纲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8B6E1D-89B0-C891-1010-3DEC746FC4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zh-CN" sz="2400"/>
              <a:t>Part I: </a:t>
            </a:r>
            <a:r>
              <a:rPr lang="zh-CN" altLang="en-US" sz="2400"/>
              <a:t>几何与代数</a:t>
            </a:r>
            <a:endParaRPr lang="en-US" altLang="zh-CN" sz="2400"/>
          </a:p>
          <a:p>
            <a:pPr lvl="1">
              <a:lnSpc>
                <a:spcPct val="110000"/>
              </a:lnSpc>
            </a:pPr>
            <a:r>
              <a:rPr lang="en-US" altLang="zh-CN" sz="2000"/>
              <a:t>1 </a:t>
            </a:r>
            <a:r>
              <a:rPr lang="zh-CN" altLang="en-US" sz="2000"/>
              <a:t>线性代数基础</a:t>
            </a:r>
            <a:endParaRPr lang="en-US" altLang="zh-CN" sz="2000"/>
          </a:p>
          <a:p>
            <a:pPr lvl="1">
              <a:lnSpc>
                <a:spcPct val="110000"/>
              </a:lnSpc>
            </a:pPr>
            <a:r>
              <a:rPr lang="en-US" altLang="zh-CN" sz="2000"/>
              <a:t>2 </a:t>
            </a:r>
            <a:r>
              <a:rPr lang="zh-CN" altLang="en-US" sz="2000"/>
              <a:t>计算几何</a:t>
            </a:r>
            <a:endParaRPr lang="en-US" altLang="zh-CN" sz="2000"/>
          </a:p>
          <a:p>
            <a:pPr lvl="1">
              <a:lnSpc>
                <a:spcPct val="110000"/>
              </a:lnSpc>
            </a:pPr>
            <a:r>
              <a:rPr lang="en-US" altLang="zh-CN" sz="2000"/>
              <a:t>3 </a:t>
            </a:r>
            <a:r>
              <a:rPr lang="zh-CN" altLang="en-US" sz="2000"/>
              <a:t>旋转变换</a:t>
            </a:r>
            <a:endParaRPr lang="en-US" altLang="zh-CN" sz="2000"/>
          </a:p>
          <a:p>
            <a:pPr lvl="1">
              <a:lnSpc>
                <a:spcPct val="110000"/>
              </a:lnSpc>
            </a:pPr>
            <a:r>
              <a:rPr lang="en-US" altLang="zh-CN" sz="2000"/>
              <a:t>4 </a:t>
            </a:r>
            <a:r>
              <a:rPr lang="zh-CN" altLang="en-US" sz="2000"/>
              <a:t>主成分分析与奇异值分解</a:t>
            </a:r>
            <a:endParaRPr lang="en-US" altLang="zh-CN" sz="2000"/>
          </a:p>
          <a:p>
            <a:pPr>
              <a:lnSpc>
                <a:spcPct val="110000"/>
              </a:lnSpc>
            </a:pPr>
            <a:r>
              <a:rPr lang="en-US" altLang="zh-CN" sz="2400"/>
              <a:t>Part II: </a:t>
            </a:r>
            <a:r>
              <a:rPr lang="zh-CN" altLang="en-US" sz="2400"/>
              <a:t>数值方法</a:t>
            </a:r>
            <a:endParaRPr lang="en-US" altLang="zh-CN" sz="2400"/>
          </a:p>
          <a:p>
            <a:pPr lvl="1">
              <a:lnSpc>
                <a:spcPct val="110000"/>
              </a:lnSpc>
            </a:pPr>
            <a:r>
              <a:rPr lang="en-US" altLang="zh-CN" sz="2000"/>
              <a:t>5 </a:t>
            </a:r>
            <a:r>
              <a:rPr lang="zh-CN" altLang="en-US" sz="2000"/>
              <a:t>插值、拟合与采样</a:t>
            </a:r>
            <a:endParaRPr lang="en-US" altLang="zh-CN" sz="2000"/>
          </a:p>
          <a:p>
            <a:pPr lvl="1">
              <a:lnSpc>
                <a:spcPct val="110000"/>
              </a:lnSpc>
            </a:pPr>
            <a:r>
              <a:rPr lang="en-US" altLang="zh-CN" sz="2000"/>
              <a:t>6 </a:t>
            </a:r>
            <a:r>
              <a:rPr lang="zh-CN" altLang="en-US" sz="2000"/>
              <a:t>谱分析与傅里叶变换</a:t>
            </a:r>
            <a:endParaRPr lang="en-US" altLang="zh-CN" sz="2000"/>
          </a:p>
          <a:p>
            <a:pPr lvl="1">
              <a:lnSpc>
                <a:spcPct val="110000"/>
              </a:lnSpc>
            </a:pPr>
            <a:r>
              <a:rPr lang="en-US" altLang="zh-CN" sz="2000"/>
              <a:t>7 </a:t>
            </a:r>
            <a:r>
              <a:rPr lang="zh-CN" altLang="en-US" sz="2000"/>
              <a:t>概率论 </a:t>
            </a:r>
            <a:r>
              <a:rPr lang="en-US" altLang="zh-CN" sz="2000"/>
              <a:t>(I)</a:t>
            </a:r>
          </a:p>
          <a:p>
            <a:pPr lvl="1">
              <a:lnSpc>
                <a:spcPct val="110000"/>
              </a:lnSpc>
            </a:pPr>
            <a:r>
              <a:rPr lang="en-US" altLang="zh-CN" sz="2000"/>
              <a:t>8 </a:t>
            </a:r>
            <a:r>
              <a:rPr lang="zh-CN" altLang="en-US" sz="2000"/>
              <a:t>概率论 </a:t>
            </a:r>
            <a:r>
              <a:rPr lang="en-US" altLang="zh-CN" sz="2000"/>
              <a:t>(II)</a:t>
            </a:r>
            <a:endParaRPr lang="zh-CN" altLang="en-US" sz="200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301FC9B9-24AB-D995-F5D0-8245A48D787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zh-CN" sz="2400"/>
              <a:t>Part III: </a:t>
            </a:r>
            <a:r>
              <a:rPr lang="zh-CN" altLang="en-US" sz="2400"/>
              <a:t>微分方程求解</a:t>
            </a:r>
            <a:endParaRPr lang="en-US" altLang="zh-CN" sz="2400"/>
          </a:p>
          <a:p>
            <a:pPr lvl="1">
              <a:lnSpc>
                <a:spcPct val="110000"/>
              </a:lnSpc>
            </a:pPr>
            <a:r>
              <a:rPr lang="en-US" altLang="zh-CN" sz="2000"/>
              <a:t>  9 </a:t>
            </a:r>
            <a:r>
              <a:rPr lang="zh-CN" altLang="en-US" sz="2000"/>
              <a:t>场论初步</a:t>
            </a:r>
            <a:endParaRPr lang="en-US" altLang="zh-CN" sz="2000"/>
          </a:p>
          <a:p>
            <a:pPr lvl="1">
              <a:lnSpc>
                <a:spcPct val="110000"/>
              </a:lnSpc>
            </a:pPr>
            <a:r>
              <a:rPr lang="en-US" altLang="zh-CN" sz="2000"/>
              <a:t>10 </a:t>
            </a:r>
            <a:r>
              <a:rPr lang="zh-CN" altLang="en-US" sz="2000"/>
              <a:t>古典微分几何</a:t>
            </a:r>
            <a:endParaRPr lang="en-US" altLang="zh-CN" sz="2000"/>
          </a:p>
          <a:p>
            <a:pPr lvl="1">
              <a:lnSpc>
                <a:spcPct val="110000"/>
              </a:lnSpc>
            </a:pPr>
            <a:r>
              <a:rPr lang="en-US" altLang="zh-CN" sz="2000"/>
              <a:t>11 </a:t>
            </a:r>
            <a:r>
              <a:rPr lang="zh-CN" altLang="en-US" sz="2000"/>
              <a:t>微分方程</a:t>
            </a:r>
            <a:endParaRPr lang="en-US" altLang="zh-CN" sz="2000"/>
          </a:p>
          <a:p>
            <a:pPr lvl="1">
              <a:lnSpc>
                <a:spcPct val="110000"/>
              </a:lnSpc>
            </a:pPr>
            <a:r>
              <a:rPr lang="en-US" altLang="zh-CN" sz="2000"/>
              <a:t>12 </a:t>
            </a:r>
            <a:r>
              <a:rPr lang="zh-CN" altLang="en-US" sz="2000"/>
              <a:t>线性系统</a:t>
            </a:r>
            <a:endParaRPr lang="en-US" altLang="zh-CN" sz="1600"/>
          </a:p>
          <a:p>
            <a:pPr>
              <a:lnSpc>
                <a:spcPct val="110000"/>
              </a:lnSpc>
            </a:pPr>
            <a:r>
              <a:rPr lang="en-US" altLang="zh-CN" sz="2400"/>
              <a:t>Part IV: </a:t>
            </a:r>
            <a:r>
              <a:rPr lang="zh-CN" altLang="en-US" sz="2400"/>
              <a:t>优化与拓扑</a:t>
            </a:r>
            <a:endParaRPr lang="en-US" altLang="zh-CN" sz="2400"/>
          </a:p>
          <a:p>
            <a:pPr lvl="1">
              <a:lnSpc>
                <a:spcPct val="110000"/>
              </a:lnSpc>
            </a:pPr>
            <a:r>
              <a:rPr lang="en-US" altLang="zh-CN" sz="2000"/>
              <a:t>13 </a:t>
            </a:r>
            <a:r>
              <a:rPr lang="zh-CN" altLang="en-US" sz="2000"/>
              <a:t>最优化</a:t>
            </a:r>
            <a:endParaRPr lang="en-US" altLang="zh-CN" sz="2000"/>
          </a:p>
          <a:p>
            <a:pPr lvl="1">
              <a:lnSpc>
                <a:spcPct val="110000"/>
              </a:lnSpc>
            </a:pPr>
            <a:r>
              <a:rPr lang="en-US" altLang="zh-CN" sz="2000"/>
              <a:t>14 </a:t>
            </a:r>
            <a:r>
              <a:rPr lang="zh-CN" altLang="en-US" sz="2000"/>
              <a:t>机器学习 </a:t>
            </a:r>
            <a:r>
              <a:rPr lang="en-US" altLang="zh-CN" sz="2000"/>
              <a:t>(I)</a:t>
            </a:r>
          </a:p>
          <a:p>
            <a:pPr lvl="1">
              <a:lnSpc>
                <a:spcPct val="110000"/>
              </a:lnSpc>
            </a:pPr>
            <a:r>
              <a:rPr lang="en-US" altLang="zh-CN" sz="2000"/>
              <a:t>15 </a:t>
            </a:r>
            <a:r>
              <a:rPr lang="zh-CN" altLang="en-US" sz="2000"/>
              <a:t>机器学习 </a:t>
            </a:r>
            <a:r>
              <a:rPr lang="en-US" altLang="zh-CN" sz="2000"/>
              <a:t>(II)</a:t>
            </a:r>
          </a:p>
          <a:p>
            <a:pPr lvl="1">
              <a:lnSpc>
                <a:spcPct val="110000"/>
              </a:lnSpc>
            </a:pPr>
            <a:r>
              <a:rPr lang="en-US" altLang="zh-CN" sz="2000"/>
              <a:t>16 </a:t>
            </a:r>
            <a:r>
              <a:rPr lang="zh-CN" altLang="en-US" sz="2000"/>
              <a:t>拓扑</a:t>
            </a:r>
            <a:endParaRPr lang="en-US" altLang="zh-CN" sz="200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9A0CB7-D64B-3A58-1D04-39028E1B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6D05A8-8D41-9A63-5C90-00660DCC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47A57C-60D7-27BA-829D-6CD806415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292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241824-4DA7-E9EC-E8AB-B55633F4A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参考书目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8E7A23-7C42-F3CB-D228-B98E35B97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altLang="zh-CN" sz="1800"/>
              <a:t>[1] Daniel Cohen-Or, Chen Greif, Tao Ju, Niloy J. Mitra, Ariel Shamir, Olga Sorkine-Hornung, and Hao (Richard) Zhang. 2015. A Sampler of Useful Computational Tools for Applied Geometry, Computer Graphics, and Image Processing (1st. ed.). A. K. Peters, Ltd., USA.</a:t>
            </a:r>
          </a:p>
          <a:p>
            <a:pPr>
              <a:lnSpc>
                <a:spcPct val="150000"/>
              </a:lnSpc>
            </a:pPr>
            <a:r>
              <a:rPr lang="de-DE" altLang="zh-CN" sz="1800"/>
              <a:t>[2] Eric Lengyel. 2011. Mathematics for 3D Game Programming and Computer Graphics, Third Edition (3rd. ed.). Course Technology Press, Boston, MA, USA.</a:t>
            </a:r>
            <a:r>
              <a:rPr lang="zh-CN" altLang="de-DE" sz="1800"/>
              <a:t>（</a:t>
            </a:r>
            <a:r>
              <a:rPr lang="de-DE" altLang="zh-CN" sz="1800"/>
              <a:t>《3D</a:t>
            </a:r>
            <a:r>
              <a:rPr lang="zh-CN" altLang="en-US" sz="1800"/>
              <a:t>游戏与计算机图形学中的数学方法</a:t>
            </a:r>
            <a:r>
              <a:rPr lang="en-US" altLang="zh-CN" sz="1800"/>
              <a:t>》</a:t>
            </a:r>
            <a:r>
              <a:rPr lang="zh-CN" altLang="en-US" sz="1800"/>
              <a:t>，詹海生译，北京：清华大学出版社，</a:t>
            </a:r>
            <a:r>
              <a:rPr lang="en-US" altLang="zh-CN" sz="1800"/>
              <a:t>2016</a:t>
            </a:r>
            <a:r>
              <a:rPr lang="zh-CN" altLang="en-US" sz="1800"/>
              <a:t>年。）</a:t>
            </a:r>
            <a:endParaRPr lang="en-US" altLang="zh-CN" sz="1800"/>
          </a:p>
          <a:p>
            <a:pPr>
              <a:lnSpc>
                <a:spcPct val="150000"/>
              </a:lnSpc>
            </a:pPr>
            <a:r>
              <a:rPr lang="en-US" altLang="zh-CN" sz="1800"/>
              <a:t>[3] </a:t>
            </a:r>
            <a:r>
              <a:rPr lang="de-DE" altLang="zh-CN" sz="1800"/>
              <a:t>Avrim Blum, John Hopcroft, and Ravindran Kannan. 2020. Foundations of Data Science. Cambridge University Press, UK.</a:t>
            </a:r>
            <a:endParaRPr lang="zh-CN" altLang="en-US" sz="180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F7ADB89-BBAE-E0AE-E685-A201F5BF9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75B13E-A8E3-8DD1-D12E-F2B052A30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A42DF9-7543-DCD9-5450-6A6E6E257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172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0CCDD-9662-3935-BC7C-5CCC66B16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8">
            <a:extLst>
              <a:ext uri="{FF2B5EF4-FFF2-40B4-BE49-F238E27FC236}">
                <a16:creationId xmlns:a16="http://schemas.microsoft.com/office/drawing/2014/main" id="{32A0320C-13A3-AD8A-B47E-FED9E101A1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/>
              <a:t>线性代数基础</a:t>
            </a:r>
          </a:p>
        </p:txBody>
      </p:sp>
      <p:sp>
        <p:nvSpPr>
          <p:cNvPr id="20" name="副标题 19">
            <a:extLst>
              <a:ext uri="{FF2B5EF4-FFF2-40B4-BE49-F238E27FC236}">
                <a16:creationId xmlns:a16="http://schemas.microsoft.com/office/drawing/2014/main" id="{AE8978C7-897D-782B-BA1F-8FF41813C3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1DB4CD12-7AC9-DA0A-A874-837DC19209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/>
              <a:t>本章主讲：倪星宇</a:t>
            </a:r>
            <a:endParaRPr lang="en-US" altLang="zh-CN"/>
          </a:p>
          <a:p>
            <a:r>
              <a:rPr lang="en-US" altLang="zh-CN"/>
              <a:t>2024</a:t>
            </a:r>
            <a:r>
              <a:rPr lang="zh-CN" altLang="en-US"/>
              <a:t> 年 </a:t>
            </a:r>
            <a:r>
              <a:rPr lang="en-US" altLang="zh-CN"/>
              <a:t>3 </a:t>
            </a:r>
            <a:r>
              <a:rPr lang="zh-CN" altLang="en-US"/>
              <a:t>月 </a:t>
            </a:r>
            <a:r>
              <a:rPr lang="en-US" altLang="zh-CN"/>
              <a:t>4 </a:t>
            </a:r>
            <a:r>
              <a:rPr lang="zh-CN" altLang="en-US"/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1789489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509323-6280-E10E-6C55-79807DB21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向量 </a:t>
            </a:r>
            <a:r>
              <a:rPr lang="en-US" altLang="zh-CN"/>
              <a:t>(Vector)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AFE4BDC-5D47-FD92-0947-04E51E4CE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/>
              <a:t>图形学的基本研究对象：点的位置、法向</a:t>
            </a:r>
            <a:r>
              <a:rPr lang="en-US" altLang="zh-CN" sz="2400"/>
              <a:t>……</a:t>
            </a:r>
          </a:p>
          <a:p>
            <a:pPr lvl="1">
              <a:lnSpc>
                <a:spcPct val="110000"/>
              </a:lnSpc>
            </a:pPr>
            <a:r>
              <a:rPr lang="zh-CN" altLang="en-US" sz="2000"/>
              <a:t>从本质上说，均为向量</a:t>
            </a:r>
            <a:endParaRPr lang="en-US" altLang="zh-CN" sz="2000"/>
          </a:p>
          <a:p>
            <a:pPr>
              <a:lnSpc>
                <a:spcPct val="110000"/>
              </a:lnSpc>
            </a:pPr>
            <a:endParaRPr lang="en-US" altLang="zh-CN" sz="2400"/>
          </a:p>
          <a:p>
            <a:pPr>
              <a:lnSpc>
                <a:spcPct val="110000"/>
              </a:lnSpc>
            </a:pPr>
            <a:endParaRPr lang="en-US" altLang="zh-CN" sz="2400"/>
          </a:p>
          <a:p>
            <a:pPr>
              <a:lnSpc>
                <a:spcPct val="110000"/>
              </a:lnSpc>
            </a:pPr>
            <a:r>
              <a:rPr lang="zh-CN" altLang="en-US" sz="2400"/>
              <a:t>什么是向量</a:t>
            </a:r>
            <a:endParaRPr lang="en-US" altLang="zh-CN" sz="2400"/>
          </a:p>
          <a:p>
            <a:pPr lvl="1">
              <a:lnSpc>
                <a:spcPct val="110000"/>
              </a:lnSpc>
            </a:pPr>
            <a:r>
              <a:rPr lang="zh-CN" altLang="en-US" sz="2000"/>
              <a:t>中学数学</a:t>
            </a:r>
            <a:r>
              <a:rPr lang="en-US" altLang="zh-CN" sz="2000"/>
              <a:t>/</a:t>
            </a:r>
            <a:r>
              <a:rPr lang="zh-CN" altLang="en-US" sz="2000"/>
              <a:t>物理：既有大小又有方向的量</a:t>
            </a:r>
            <a:endParaRPr lang="en-US" altLang="zh-CN" sz="2000"/>
          </a:p>
          <a:p>
            <a:pPr lvl="2">
              <a:lnSpc>
                <a:spcPct val="110000"/>
              </a:lnSpc>
            </a:pPr>
            <a:r>
              <a:rPr lang="zh-CN" altLang="en-US" sz="1600"/>
              <a:t>运算满足平行四边形法则</a:t>
            </a:r>
            <a:endParaRPr lang="en-US" altLang="zh-CN" sz="1600"/>
          </a:p>
          <a:p>
            <a:pPr lvl="1">
              <a:lnSpc>
                <a:spcPct val="110000"/>
              </a:lnSpc>
            </a:pPr>
            <a:r>
              <a:rPr lang="zh-CN" altLang="en-US" sz="2000"/>
              <a:t>线性代数：向量空间（线性空间）的元素</a:t>
            </a:r>
            <a:endParaRPr lang="en-US" altLang="zh-CN" sz="2000"/>
          </a:p>
          <a:p>
            <a:pPr lvl="2">
              <a:lnSpc>
                <a:spcPct val="110000"/>
              </a:lnSpc>
            </a:pPr>
            <a:r>
              <a:rPr lang="zh-CN" altLang="en-US" sz="1600"/>
              <a:t>运算满足公理化定义</a:t>
            </a:r>
            <a:endParaRPr lang="en-US" altLang="zh-CN" sz="16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3E4A67-E252-4A3C-BF42-DC3CECDC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757" y="3861604"/>
            <a:ext cx="3322786" cy="184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36BDF85-8594-6B38-D63D-A4DB1198E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757" y="1425992"/>
            <a:ext cx="3557335" cy="1843206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893F86-C90D-9E38-DBD6-4F8B8E543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523242F-1508-BF5E-59E9-A858A3B96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FE3D084-9518-42A4-7AE1-E8BEC7B6C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533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A222A6-5DE9-EA45-A038-B709C6CCE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向量空间 </a:t>
            </a:r>
            <a:r>
              <a:rPr lang="en-US" altLang="zh-CN"/>
              <a:t>(Vector Space)</a:t>
            </a:r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AADBA6F-56D1-FF74-51EE-8DE964B667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数域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zh-CN" altLang="en-US" sz="2400"/>
                  <a:t> 上的向量空间：带有向量加法和标量乘法的非空集合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altLang="zh-CN" sz="24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向量加法结合律：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endParaRPr lang="en-US" altLang="zh-CN" sz="2000" b="1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向量加法交换律：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endParaRPr lang="en-US" altLang="zh-CN" sz="2000" b="1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向量加法单位元：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向量加法逆元：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altLang="zh-CN" sz="2000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标量乘法与数域乘法的结合律：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𝑎𝑏</m:t>
                        </m:r>
                      </m:e>
                    </m:d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CN" sz="2000" b="1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标量乘法单位元：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CN" sz="2000" b="1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标量乘法对向量加法的分配律：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CN" sz="2000" b="1"/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/>
                  <a:t>标量乘法对数域加法的分配律：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CN" sz="2000" b="1"/>
              </a:p>
              <a:p>
                <a:pPr>
                  <a:lnSpc>
                    <a:spcPct val="110000"/>
                  </a:lnSpc>
                </a:pPr>
                <a:r>
                  <a:rPr lang="zh-CN" altLang="en-US" sz="2400"/>
                  <a:t>在图形学应用中，数域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zh-CN" altLang="en-US" sz="2400"/>
                  <a:t> 一般取为实数域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zh-CN" altLang="en-US" sz="2400"/>
                  <a:t>，其它选择包括复数域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ℂ</m:t>
                    </m:r>
                  </m:oMath>
                </a14:m>
                <a:r>
                  <a:rPr lang="zh-CN" altLang="en-US" sz="2400"/>
                  <a:t> 等</a:t>
                </a: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AADBA6F-56D1-FF74-51EE-8DE964B667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2E8821-0144-8359-7A0F-83FBFB3C3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E6C5-7C3F-4762-BEB2-5E1ACF15AC15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6EA827-9781-4BAD-5527-9E34BF63F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2024/3/4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01D989-134E-99FC-4AF0-AC3F1984B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Fundamentals of Linear Algebra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843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订衬线—无衬线">
      <a:majorFont>
        <a:latin typeface="Georgia"/>
        <a:ea typeface="华文中宋"/>
        <a:cs typeface=""/>
      </a:majorFont>
      <a:minorFont>
        <a:latin typeface="Calibri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48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主题​​</vt:lpstr>
      <vt:lpstr>图形学中的数学</vt:lpstr>
      <vt:lpstr>指导教师</vt:lpstr>
      <vt:lpstr>讲者介绍</vt:lpstr>
      <vt:lpstr>助教介绍</vt:lpstr>
      <vt:lpstr>课程大纲</vt:lpstr>
      <vt:lpstr>参考书目</vt:lpstr>
      <vt:lpstr>线性代数基础</vt:lpstr>
      <vt:lpstr>向量 (Vector)</vt:lpstr>
      <vt:lpstr>向量空间 (Vector Space)</vt:lpstr>
      <vt:lpstr>线性组合 (Linear Combination)</vt:lpstr>
      <vt:lpstr>图形学研究的维度</vt:lpstr>
      <vt:lpstr>线性映射 (Linear Mapping)</vt:lpstr>
      <vt:lpstr>矩阵 (Matrix)</vt:lpstr>
      <vt:lpstr>矩阵单目运算</vt:lpstr>
      <vt:lpstr>矩阵单目运算</vt:lpstr>
      <vt:lpstr>特征值 (Eigenvalue)</vt:lpstr>
      <vt:lpstr>赋范 (Normed) 向量空间</vt:lpstr>
      <vt:lpstr>内积空间 (Inner Product Space)</vt:lpstr>
      <vt:lpstr>内积与正交</vt:lpstr>
      <vt:lpstr>幺正空间与幺正变换</vt:lpstr>
      <vt:lpstr>低维变换矩阵</vt:lpstr>
      <vt:lpstr>低维变换矩阵</vt:lpstr>
      <vt:lpstr>齐次 (Homogeneous) 坐标</vt:lpstr>
      <vt:lpstr>矩阵的变换</vt:lpstr>
      <vt:lpstr>二次型</vt:lpstr>
      <vt:lpstr>正定矩阵与对称矩阵</vt:lpstr>
      <vt:lpstr>矩阵分解</vt:lpstr>
      <vt:lpstr>矩阵分解</vt:lpstr>
      <vt:lpstr>向量与矩阵的范数</vt:lpstr>
      <vt:lpstr>向量与矩阵的范数</vt:lpstr>
      <vt:lpstr>向量与矩阵的范数</vt:lpstr>
      <vt:lpstr>矩阵求导</vt:lpstr>
      <vt:lpstr>矩阵求导</vt:lpstr>
      <vt:lpstr>矩阵求导</vt:lpstr>
      <vt:lpstr>矩阵求导</vt:lpstr>
      <vt:lpstr>矩阵求导</vt:lpstr>
      <vt:lpstr>矩阵求导</vt:lpstr>
      <vt:lpstr>矩阵求导</vt:lpstr>
      <vt:lpstr>内积、外积、向量积</vt:lpstr>
      <vt:lpstr>内积、外积、向量积</vt:lpstr>
      <vt:lpstr>张量 (Tensor)</vt:lpstr>
      <vt:lpstr>张量 (Tensor)</vt:lpstr>
      <vt:lpstr>张量的运算</vt:lpstr>
      <vt:lpstr>张量的运算</vt:lpstr>
      <vt:lpstr>张量的运算</vt:lpstr>
      <vt:lpstr>张量的运算</vt:lpstr>
      <vt:lpstr>拓展阅读</vt:lpstr>
      <vt:lpstr>作业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基于网格的流体模拟</dc:title>
  <dc:creator>Ni Xingyu</dc:creator>
  <cp:revision>1</cp:revision>
  <dcterms:created xsi:type="dcterms:W3CDTF">2022-03-16T07:43:44Z</dcterms:created>
  <dcterms:modified xsi:type="dcterms:W3CDTF">2024-03-11T13:51:29Z</dcterms:modified>
</cp:coreProperties>
</file>